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A9A5-736D-43F6-871D-21C08AFB12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Newton county equine webinar 1: equine first aid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3BFC6-3FFB-423D-84E0-C82D2FDC5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Presenter: Dr. </a:t>
            </a:r>
            <a:r>
              <a:rPr lang="en-US" dirty="0" err="1"/>
              <a:t>chloe</a:t>
            </a:r>
            <a:r>
              <a:rPr lang="en-US" dirty="0"/>
              <a:t> </a:t>
            </a:r>
            <a:r>
              <a:rPr lang="en-US" dirty="0" err="1"/>
              <a:t>hancock</a:t>
            </a:r>
            <a:r>
              <a:rPr lang="en-US" dirty="0"/>
              <a:t>, piedmont equine associates</a:t>
            </a:r>
          </a:p>
          <a:p>
            <a:r>
              <a:rPr lang="en-US" dirty="0"/>
              <a:t>September 3, 2020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19778B9-0D84-4B80-98E9-52E216ABE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223273"/>
            <a:ext cx="69088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00F41-C887-47ED-BFCD-164A4D6AC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Wounds/lacerations,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AAE21-047A-4D57-9A20-95A0BC199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Signs:</a:t>
            </a:r>
          </a:p>
          <a:p>
            <a:pPr lvl="1"/>
            <a:r>
              <a:rPr lang="en-US" dirty="0"/>
              <a:t>Open laceration is easy to notice</a:t>
            </a:r>
          </a:p>
          <a:p>
            <a:pPr lvl="1"/>
            <a:r>
              <a:rPr lang="en-US" dirty="0"/>
              <a:t>Small puncture wound or hidden location – not always readily noticed</a:t>
            </a:r>
          </a:p>
          <a:p>
            <a:r>
              <a:rPr lang="en-US" dirty="0"/>
              <a:t>What to do while waiting for the vet:</a:t>
            </a:r>
          </a:p>
          <a:p>
            <a:pPr lvl="1"/>
            <a:r>
              <a:rPr lang="en-US" dirty="0"/>
              <a:t>Try to get the horse up to a barn/stall or other structure (if possible) for exam and treatment</a:t>
            </a:r>
          </a:p>
          <a:p>
            <a:pPr lvl="1"/>
            <a:r>
              <a:rPr lang="en-US" dirty="0"/>
              <a:t>Clean the wound if able to do it safely. Can even just spray with a water hose to remove dirt and debris. </a:t>
            </a:r>
          </a:p>
          <a:p>
            <a:r>
              <a:rPr lang="en-US" dirty="0"/>
              <a:t>What NOT to do while waiting for the vet:</a:t>
            </a:r>
          </a:p>
          <a:p>
            <a:pPr lvl="1"/>
            <a:r>
              <a:rPr lang="en-US" dirty="0"/>
              <a:t>Do not put powders, creams, or ointments in the wound unless directed by a veterinarian</a:t>
            </a:r>
          </a:p>
        </p:txBody>
      </p:sp>
    </p:spTree>
    <p:extLst>
      <p:ext uri="{BB962C8B-B14F-4D97-AF65-F5344CB8AC3E}">
        <p14:creationId xmlns:p14="http://schemas.microsoft.com/office/powerpoint/2010/main" val="4123034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5BDC-C579-4983-9D8F-2677BFE8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equine emergencies: eye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98246-54D1-4406-8DCC-E8A060F35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equine eye is very reactive to injury and infection.  Because it is so reactive, eye problems can severely worsen in a short period of time.  </a:t>
            </a:r>
          </a:p>
          <a:p>
            <a:r>
              <a:rPr lang="en-US" dirty="0"/>
              <a:t>Try to describe swelling, discharge, the cornea or surface of the eyeball (color, clarity, spots).</a:t>
            </a:r>
          </a:p>
          <a:p>
            <a:r>
              <a:rPr lang="en-US" dirty="0"/>
              <a:t>Signs:</a:t>
            </a:r>
          </a:p>
          <a:p>
            <a:pPr lvl="1"/>
            <a:r>
              <a:rPr lang="en-US" dirty="0"/>
              <a:t>Swollen eye lids, redness, discharge</a:t>
            </a:r>
          </a:p>
          <a:p>
            <a:pPr lvl="1"/>
            <a:r>
              <a:rPr lang="en-US" dirty="0"/>
              <a:t>A blue or hazy appearance to the cornea</a:t>
            </a:r>
          </a:p>
          <a:p>
            <a:pPr lvl="1"/>
            <a:r>
              <a:rPr lang="en-US" dirty="0"/>
              <a:t>Corneal ulcers/abscesses – spot, mark, divot</a:t>
            </a:r>
          </a:p>
        </p:txBody>
      </p:sp>
    </p:spTree>
    <p:extLst>
      <p:ext uri="{BB962C8B-B14F-4D97-AF65-F5344CB8AC3E}">
        <p14:creationId xmlns:p14="http://schemas.microsoft.com/office/powerpoint/2010/main" val="3979924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D639-ABEC-4804-B075-3516888C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Eye issues,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3BA37-DD38-41DC-AC61-6D2D292CF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 do while waiting for the vet:</a:t>
            </a:r>
          </a:p>
          <a:p>
            <a:pPr lvl="1"/>
            <a:r>
              <a:rPr lang="en-US" dirty="0"/>
              <a:t>Try to get the horse up to a barn/stall or other structure for exam and treatment</a:t>
            </a:r>
          </a:p>
          <a:p>
            <a:pPr lvl="1"/>
            <a:r>
              <a:rPr lang="en-US" dirty="0"/>
              <a:t>Find a fly mask that will fit the horse as we will often recommend using one during treatment. </a:t>
            </a:r>
          </a:p>
          <a:p>
            <a:r>
              <a:rPr lang="en-US" dirty="0"/>
              <a:t>What NOT to do:</a:t>
            </a:r>
          </a:p>
          <a:p>
            <a:pPr lvl="1"/>
            <a:r>
              <a:rPr lang="en-US" dirty="0"/>
              <a:t>DO not put any medications in the eye unless directed by a veterinarian.  There are certain ophthalmic medications that, if used incorrectly, can make eye injuries/infections much, much worse. </a:t>
            </a:r>
          </a:p>
        </p:txBody>
      </p:sp>
    </p:spTree>
    <p:extLst>
      <p:ext uri="{BB962C8B-B14F-4D97-AF65-F5344CB8AC3E}">
        <p14:creationId xmlns:p14="http://schemas.microsoft.com/office/powerpoint/2010/main" val="3513326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9FF81-D4F1-4E01-96FC-9A96DAF49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equine emergencies: respiratory 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A0757-1ABA-45AE-95EF-80F8BA7CB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Horses are natural born athletes with huge lungs and reserve air capacity.  When horses have difficulty breathing, it is a medical emergency. </a:t>
            </a:r>
          </a:p>
          <a:p>
            <a:r>
              <a:rPr lang="en-US" dirty="0"/>
              <a:t>Try to describe respiratory rate/effort, respiratory noise. </a:t>
            </a:r>
          </a:p>
          <a:p>
            <a:r>
              <a:rPr lang="en-US" dirty="0"/>
              <a:t>Signs:</a:t>
            </a:r>
          </a:p>
          <a:p>
            <a:pPr lvl="1"/>
            <a:r>
              <a:rPr lang="en-US" dirty="0"/>
              <a:t>Increased respiratory rate or effort (breathing fast and hard)</a:t>
            </a:r>
          </a:p>
          <a:p>
            <a:pPr lvl="1"/>
            <a:r>
              <a:rPr lang="en-US" dirty="0"/>
              <a:t>Respiratory noise (snoring/snorting or wheezing)</a:t>
            </a:r>
          </a:p>
          <a:p>
            <a:pPr lvl="1"/>
            <a:r>
              <a:rPr lang="en-US" dirty="0"/>
              <a:t>Standing with head low, neck extended, and unwilling to move around very much. </a:t>
            </a:r>
          </a:p>
        </p:txBody>
      </p:sp>
    </p:spTree>
    <p:extLst>
      <p:ext uri="{BB962C8B-B14F-4D97-AF65-F5344CB8AC3E}">
        <p14:creationId xmlns:p14="http://schemas.microsoft.com/office/powerpoint/2010/main" val="334745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539CB-0A82-4332-9CDB-C8211316F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RESPIRATORY emergencies,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5A56B-BB0A-450B-92E3-E2ED325EE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to do while waiting for the vet:</a:t>
            </a:r>
          </a:p>
          <a:p>
            <a:pPr lvl="1"/>
            <a:r>
              <a:rPr lang="en-US" dirty="0"/>
              <a:t>Try to get the horse to a barn/stall or other structure for exam and treatment</a:t>
            </a:r>
          </a:p>
          <a:p>
            <a:pPr lvl="1"/>
            <a:r>
              <a:rPr lang="en-US" dirty="0"/>
              <a:t>Keep the horse cool (cold hose, stand in the shade)</a:t>
            </a:r>
          </a:p>
          <a:p>
            <a:pPr lvl="1"/>
            <a:r>
              <a:rPr lang="en-US" dirty="0"/>
              <a:t>Increase ventilation (place a fan nearby and improve air flow)</a:t>
            </a:r>
          </a:p>
          <a:p>
            <a:r>
              <a:rPr lang="en-US" dirty="0"/>
              <a:t>What NOT to do:</a:t>
            </a:r>
          </a:p>
          <a:p>
            <a:pPr lvl="1"/>
            <a:r>
              <a:rPr lang="en-US" dirty="0"/>
              <a:t>Do not give any medications unless directed by a veterinarian.</a:t>
            </a:r>
          </a:p>
          <a:p>
            <a:pPr lvl="1"/>
            <a:r>
              <a:rPr lang="en-US" dirty="0"/>
              <a:t>Do not turn out with other horses. </a:t>
            </a:r>
          </a:p>
          <a:p>
            <a:pPr lvl="1"/>
            <a:r>
              <a:rPr lang="en-US" dirty="0"/>
              <a:t>Do not ask the horse to move or exercise more than what is necessary (getting in out of the sun and heat).</a:t>
            </a:r>
          </a:p>
        </p:txBody>
      </p:sp>
    </p:spTree>
    <p:extLst>
      <p:ext uri="{BB962C8B-B14F-4D97-AF65-F5344CB8AC3E}">
        <p14:creationId xmlns:p14="http://schemas.microsoft.com/office/powerpoint/2010/main" val="737777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6D4F-9FEB-4875-BB0D-31D92D9E2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here for you!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D6D70-61CB-45EB-8E1D-E6EC42DE6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always happy to answer questions and talk you through a situation. </a:t>
            </a:r>
          </a:p>
          <a:p>
            <a:r>
              <a:rPr lang="en-US" dirty="0"/>
              <a:t>We can help you treat many problems at home and save you time, effort, and money to prevent small problems turning into big ones!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BAEB5C4-EA33-453F-98A9-46B6D5498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505" y="3420622"/>
            <a:ext cx="6908800" cy="1790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8D2E79-E891-4D15-8606-30A9426E37E6}"/>
              </a:ext>
            </a:extLst>
          </p:cNvPr>
          <p:cNvSpPr txBox="1"/>
          <p:nvPr/>
        </p:nvSpPr>
        <p:spPr>
          <a:xfrm>
            <a:off x="5106505" y="5233975"/>
            <a:ext cx="690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“Dedicating ourselves to the health and wellness of your horse.”</a:t>
            </a:r>
          </a:p>
          <a:p>
            <a:pPr algn="ctr"/>
            <a:r>
              <a:rPr lang="en-US" dirty="0"/>
              <a:t>Phone: 706-752-1818</a:t>
            </a:r>
          </a:p>
          <a:p>
            <a:pPr algn="ctr"/>
            <a:r>
              <a:rPr lang="en-US" dirty="0"/>
              <a:t>www. piedmontequine.com</a:t>
            </a:r>
          </a:p>
        </p:txBody>
      </p:sp>
    </p:spTree>
    <p:extLst>
      <p:ext uri="{BB962C8B-B14F-4D97-AF65-F5344CB8AC3E}">
        <p14:creationId xmlns:p14="http://schemas.microsoft.com/office/powerpoint/2010/main" val="326189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09731-1C77-4201-A297-2C24B35CB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FIRST AID KIT Supplies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DBB3E-A42C-4EDA-AFA7-00E4EBDDD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dirty="0"/>
              <a:t>YOUR VETERINARIAN’S PHONE NUMBER</a:t>
            </a:r>
          </a:p>
          <a:p>
            <a:r>
              <a:rPr lang="en-US" dirty="0"/>
              <a:t>Thermometer</a:t>
            </a:r>
          </a:p>
          <a:p>
            <a:r>
              <a:rPr lang="en-US" dirty="0"/>
              <a:t>Basic stethoscope</a:t>
            </a:r>
          </a:p>
          <a:p>
            <a:r>
              <a:rPr lang="en-US" dirty="0"/>
              <a:t>Hoof pick</a:t>
            </a:r>
          </a:p>
          <a:p>
            <a:r>
              <a:rPr lang="en-US" dirty="0"/>
              <a:t>Wound scrub and saline</a:t>
            </a:r>
          </a:p>
          <a:p>
            <a:r>
              <a:rPr lang="en-US" dirty="0"/>
              <a:t>Cotton gauze</a:t>
            </a:r>
          </a:p>
          <a:p>
            <a:r>
              <a:rPr lang="en-US" dirty="0"/>
              <a:t>Diaper </a:t>
            </a:r>
          </a:p>
          <a:p>
            <a:r>
              <a:rPr lang="en-US" dirty="0" err="1"/>
              <a:t>VetWrap</a:t>
            </a:r>
            <a:endParaRPr lang="en-US" dirty="0"/>
          </a:p>
          <a:p>
            <a:r>
              <a:rPr lang="en-US" dirty="0"/>
              <a:t>Duct tape</a:t>
            </a:r>
          </a:p>
          <a:p>
            <a:r>
              <a:rPr lang="en-US" dirty="0"/>
              <a:t>Hoof poultice</a:t>
            </a:r>
          </a:p>
          <a:p>
            <a:r>
              <a:rPr lang="en-US" dirty="0"/>
              <a:t>Leg sweat</a:t>
            </a:r>
          </a:p>
          <a:p>
            <a:r>
              <a:rPr lang="en-US" dirty="0"/>
              <a:t>Leg wraps</a:t>
            </a:r>
          </a:p>
          <a:p>
            <a:r>
              <a:rPr lang="en-US" dirty="0"/>
              <a:t>Syringes/needles and oral syringes</a:t>
            </a:r>
          </a:p>
          <a:p>
            <a:r>
              <a:rPr lang="en-US" dirty="0"/>
              <a:t>Medications </a:t>
            </a:r>
            <a:r>
              <a:rPr lang="en-US" dirty="0">
                <a:sym typeface="Wingdings" panose="05000000000000000000" pitchFamily="2" charset="2"/>
              </a:rPr>
              <a:t> req. a prescription</a:t>
            </a:r>
            <a:endParaRPr lang="en-US" dirty="0"/>
          </a:p>
          <a:p>
            <a:pPr lvl="1"/>
            <a:r>
              <a:rPr lang="en-US" dirty="0"/>
              <a:t>Bute, Banamine, Triple </a:t>
            </a:r>
            <a:r>
              <a:rPr lang="en-US" dirty="0" err="1"/>
              <a:t>abx</a:t>
            </a:r>
            <a:r>
              <a:rPr lang="en-US" dirty="0"/>
              <a:t> eye ointment</a:t>
            </a:r>
          </a:p>
        </p:txBody>
      </p:sp>
    </p:spTree>
    <p:extLst>
      <p:ext uri="{BB962C8B-B14F-4D97-AF65-F5344CB8AC3E}">
        <p14:creationId xmlns:p14="http://schemas.microsoft.com/office/powerpoint/2010/main" val="3224716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026C9-2350-4BED-9440-0A4F2764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vital signs (Adult)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3BA9012-8B35-4D6F-9144-B17EDFDE16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065022"/>
              </p:ext>
            </p:extLst>
          </p:nvPr>
        </p:nvGraphicFramePr>
        <p:xfrm>
          <a:off x="1450975" y="2016125"/>
          <a:ext cx="960437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187">
                  <a:extLst>
                    <a:ext uri="{9D8B030D-6E8A-4147-A177-3AD203B41FA5}">
                      <a16:colId xmlns:a16="http://schemas.microsoft.com/office/drawing/2014/main" val="2983542502"/>
                    </a:ext>
                  </a:extLst>
                </a:gridCol>
                <a:gridCol w="4802187">
                  <a:extLst>
                    <a:ext uri="{9D8B030D-6E8A-4147-A177-3AD203B41FA5}">
                      <a16:colId xmlns:a16="http://schemas.microsoft.com/office/drawing/2014/main" val="2433122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149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98.5 – 101.5 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28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Heart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– 40 beats/minute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328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Respiratory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– 16 breaths/minute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192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Gut sounds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Every 30 seconds on left and right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954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Gum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Pink, moist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15381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3AED29E-3E0D-4987-B769-A744F0965476}"/>
              </a:ext>
            </a:extLst>
          </p:cNvPr>
          <p:cNvSpPr txBox="1"/>
          <p:nvPr/>
        </p:nvSpPr>
        <p:spPr>
          <a:xfrm>
            <a:off x="1450975" y="4761781"/>
            <a:ext cx="9603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ALWAYS contact your veterinarian before giving your horse any medications.</a:t>
            </a:r>
          </a:p>
        </p:txBody>
      </p:sp>
    </p:spTree>
    <p:extLst>
      <p:ext uri="{BB962C8B-B14F-4D97-AF65-F5344CB8AC3E}">
        <p14:creationId xmlns:p14="http://schemas.microsoft.com/office/powerpoint/2010/main" val="271825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BC89A-B45A-4CA1-9111-63878073B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taking videos/photos for your vet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FE699-D525-4F08-9FE9-E36ABABEE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Lameness: put a halter/lead on your horse and ask him to walk (if possible)</a:t>
            </a:r>
          </a:p>
          <a:p>
            <a:r>
              <a:rPr lang="en-US" dirty="0"/>
              <a:t>Wounds: if it is not obvious, give it a size reference (put your hand beside it in the photo), clean it if it’s covered in dirt/debris (water from the hose is just fine)</a:t>
            </a:r>
          </a:p>
          <a:p>
            <a:r>
              <a:rPr lang="en-US" dirty="0"/>
              <a:t>Eyes: try to get the eye open if it can open (either use your fingers or do something to make the horse open/look toward something – feed bucket, clapping your hands).</a:t>
            </a:r>
          </a:p>
        </p:txBody>
      </p:sp>
    </p:spTree>
    <p:extLst>
      <p:ext uri="{BB962C8B-B14F-4D97-AF65-F5344CB8AC3E}">
        <p14:creationId xmlns:p14="http://schemas.microsoft.com/office/powerpoint/2010/main" val="3184042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10D7C-B7B5-4119-AFED-B8DFC6226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Equine Emergencies: COLIC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B7004-CE5E-4FDC-9677-484CAF349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definition of “colic” is nothing more than abdominal pain which can be caused by many different problems.  All potential causes have various methods to diagnose and treat. </a:t>
            </a:r>
          </a:p>
          <a:p>
            <a:r>
              <a:rPr lang="en-US" dirty="0"/>
              <a:t>Signs:</a:t>
            </a:r>
          </a:p>
          <a:p>
            <a:pPr lvl="1"/>
            <a:r>
              <a:rPr lang="en-US" dirty="0"/>
              <a:t>Decreased or no appetite</a:t>
            </a:r>
          </a:p>
          <a:p>
            <a:pPr lvl="1"/>
            <a:r>
              <a:rPr lang="en-US" dirty="0"/>
              <a:t>Abnormal vital signs (high heart rate, abnormal gut sounds)</a:t>
            </a:r>
          </a:p>
          <a:p>
            <a:pPr lvl="1"/>
            <a:r>
              <a:rPr lang="en-US" dirty="0"/>
              <a:t>Abnormal behavior </a:t>
            </a:r>
          </a:p>
          <a:p>
            <a:pPr lvl="2"/>
            <a:r>
              <a:rPr lang="en-US" dirty="0"/>
              <a:t>Quiet/subdued or lethargic</a:t>
            </a:r>
          </a:p>
          <a:p>
            <a:pPr lvl="2"/>
            <a:r>
              <a:rPr lang="en-US" dirty="0"/>
              <a:t>Pawing, lying down</a:t>
            </a:r>
          </a:p>
          <a:p>
            <a:pPr lvl="2"/>
            <a:r>
              <a:rPr lang="en-US" dirty="0"/>
              <a:t>Rolling, thrashing, running into objects/walls </a:t>
            </a:r>
          </a:p>
        </p:txBody>
      </p:sp>
    </p:spTree>
    <p:extLst>
      <p:ext uri="{BB962C8B-B14F-4D97-AF65-F5344CB8AC3E}">
        <p14:creationId xmlns:p14="http://schemas.microsoft.com/office/powerpoint/2010/main" val="3315828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7D4B-14ED-49A8-9F13-5BF219DD6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Colic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E8A55-CEF0-4D85-BB69-9EF6F8EA7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to do while waiting for the vet: describe the behavior, appetite, manure production.</a:t>
            </a:r>
          </a:p>
          <a:p>
            <a:pPr lvl="1"/>
            <a:r>
              <a:rPr lang="en-US" dirty="0"/>
              <a:t>Remove all feed, hay, and water</a:t>
            </a:r>
          </a:p>
          <a:p>
            <a:pPr lvl="1"/>
            <a:r>
              <a:rPr lang="en-US" dirty="0"/>
              <a:t>Walk the horse (only if safe to do so)</a:t>
            </a:r>
          </a:p>
          <a:p>
            <a:pPr lvl="1"/>
            <a:r>
              <a:rPr lang="en-US" dirty="0"/>
              <a:t>If the horse has loose manure/diarrhea, save some in case the vet needs to take a sample. Otherwise pick the stall so it is ready for the horse to monitor.</a:t>
            </a:r>
          </a:p>
          <a:p>
            <a:r>
              <a:rPr lang="en-US" dirty="0"/>
              <a:t>What NOT to do:</a:t>
            </a:r>
          </a:p>
          <a:p>
            <a:pPr lvl="1"/>
            <a:r>
              <a:rPr lang="en-US" dirty="0"/>
              <a:t>Give medications w/o guidance of a veterinarian</a:t>
            </a:r>
          </a:p>
          <a:p>
            <a:pPr lvl="1"/>
            <a:r>
              <a:rPr lang="en-US" dirty="0"/>
              <a:t>Attempt to give oral fluids with a tube/hose</a:t>
            </a:r>
          </a:p>
          <a:p>
            <a:pPr lvl="1"/>
            <a:r>
              <a:rPr lang="en-US" dirty="0"/>
              <a:t>Attempt to perform a rectal exam</a:t>
            </a:r>
          </a:p>
        </p:txBody>
      </p:sp>
    </p:spTree>
    <p:extLst>
      <p:ext uri="{BB962C8B-B14F-4D97-AF65-F5344CB8AC3E}">
        <p14:creationId xmlns:p14="http://schemas.microsoft.com/office/powerpoint/2010/main" val="4243790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E387-2683-4D43-AC01-F1F026A58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equine emergencies: lameness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B66F8-9B98-416E-846F-D23B2BB3C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severe lameness that is noticeable at the walk or causes the horse to be unwilling to move constitutes a medical emergency.  Important descriptors: lame at the walk vs. trot, a little off vs. non-weight bearing, swelling or heat in the limbs, presence of digital pulses. </a:t>
            </a:r>
          </a:p>
          <a:p>
            <a:r>
              <a:rPr lang="en-US" dirty="0"/>
              <a:t>Signs:</a:t>
            </a:r>
          </a:p>
          <a:p>
            <a:pPr lvl="1"/>
            <a:r>
              <a:rPr lang="en-US" dirty="0"/>
              <a:t>Head bobbing, toe touching, or unwillingness to use the lame limb. </a:t>
            </a:r>
          </a:p>
          <a:p>
            <a:pPr lvl="1"/>
            <a:r>
              <a:rPr lang="en-US" dirty="0"/>
              <a:t>Abnormal conformation to the limb</a:t>
            </a:r>
          </a:p>
          <a:p>
            <a:pPr lvl="2"/>
            <a:r>
              <a:rPr lang="en-US" dirty="0"/>
              <a:t>Dropped fetlock or elbow or hip</a:t>
            </a:r>
          </a:p>
        </p:txBody>
      </p:sp>
    </p:spTree>
    <p:extLst>
      <p:ext uri="{BB962C8B-B14F-4D97-AF65-F5344CB8AC3E}">
        <p14:creationId xmlns:p14="http://schemas.microsoft.com/office/powerpoint/2010/main" val="3605389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D2837-7DB6-4087-9934-452C34905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Lameness,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BAD3-F4B9-4B34-9450-896FBA27B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 do while waiting for the vet:</a:t>
            </a:r>
          </a:p>
          <a:p>
            <a:pPr lvl="1"/>
            <a:r>
              <a:rPr lang="en-US" dirty="0"/>
              <a:t>Pick/clean out the foot</a:t>
            </a:r>
          </a:p>
          <a:p>
            <a:pPr lvl="1"/>
            <a:r>
              <a:rPr lang="en-US" dirty="0"/>
              <a:t>Try to get the horse up to a barn/stall or other structure (if possible) for exam, radiographs, and other diagnostics</a:t>
            </a:r>
          </a:p>
          <a:p>
            <a:r>
              <a:rPr lang="en-US" dirty="0"/>
              <a:t>What NOT to do:</a:t>
            </a:r>
          </a:p>
          <a:p>
            <a:pPr lvl="1"/>
            <a:r>
              <a:rPr lang="en-US" dirty="0"/>
              <a:t>Do not remove a nail/screw or foreign body in the foot unless otherwise directed by a veterinarian</a:t>
            </a:r>
          </a:p>
          <a:p>
            <a:pPr lvl="1"/>
            <a:r>
              <a:rPr lang="en-US" dirty="0"/>
              <a:t>Do not give any medications unless directed by a veterinarian.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59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4CECA-C3C3-45B0-9950-2F73D618D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equine emergencies: wound/laceration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1938F-58D6-4A7A-926A-D3A4864F1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lacerations happen frequently with horses, the required diagnostics, treatments, and prognosis for healing depend upon location and structures involved. </a:t>
            </a:r>
          </a:p>
          <a:p>
            <a:r>
              <a:rPr lang="en-US" dirty="0"/>
              <a:t>Try to describe where on the body, proximity to joint(s), how old is the injury (don’t be embarrassed if the wound is not fresh – we just need information and the more accurate the information is, the better job we can do.  It’s also okay to no know!)</a:t>
            </a:r>
          </a:p>
        </p:txBody>
      </p:sp>
    </p:spTree>
    <p:extLst>
      <p:ext uri="{BB962C8B-B14F-4D97-AF65-F5344CB8AC3E}">
        <p14:creationId xmlns:p14="http://schemas.microsoft.com/office/powerpoint/2010/main" val="181086872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{D15B9826-4FE1-457E-85DE-C12A70A0353D}tf10001114</Template>
  <TotalTime>8635</TotalTime>
  <Words>1141</Words>
  <Application>Microsoft Office PowerPoint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Wingdings</vt:lpstr>
      <vt:lpstr>Gallery</vt:lpstr>
      <vt:lpstr>Newton county equine webinar 1: equine first aid</vt:lpstr>
      <vt:lpstr>BASIC FIRST AID KIT Supplies</vt:lpstr>
      <vt:lpstr>Normal vital signs (Adult)</vt:lpstr>
      <vt:lpstr>When taking videos/photos for your vet</vt:lpstr>
      <vt:lpstr>Common Equine Emergencies: COLIC</vt:lpstr>
      <vt:lpstr>Colic cont’d</vt:lpstr>
      <vt:lpstr>Common equine emergencies: lameness</vt:lpstr>
      <vt:lpstr>Lameness, cont’d</vt:lpstr>
      <vt:lpstr>Common equine emergencies: wound/laceration</vt:lpstr>
      <vt:lpstr>Wounds/lacerations, cont’d</vt:lpstr>
      <vt:lpstr>Common equine emergencies: eye issues</vt:lpstr>
      <vt:lpstr>Eye issues, cont’d</vt:lpstr>
      <vt:lpstr>Common equine emergencies: respiratory emergencies</vt:lpstr>
      <vt:lpstr>RESPIRATORY emergencies, cont’d</vt:lpstr>
      <vt:lpstr>We are here for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 county equine webinar 1: equine first aid</dc:title>
  <dc:creator>PEA</dc:creator>
  <cp:lastModifiedBy>Ashley Best</cp:lastModifiedBy>
  <cp:revision>7</cp:revision>
  <dcterms:created xsi:type="dcterms:W3CDTF">2020-08-25T21:16:19Z</dcterms:created>
  <dcterms:modified xsi:type="dcterms:W3CDTF">2020-09-03T16:33:29Z</dcterms:modified>
</cp:coreProperties>
</file>