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56" r:id="rId2"/>
    <p:sldMasterId id="2147483768" r:id="rId3"/>
    <p:sldMasterId id="2147483892" r:id="rId4"/>
  </p:sldMasterIdLst>
  <p:notesMasterIdLst>
    <p:notesMasterId r:id="rId17"/>
  </p:notesMasterIdLst>
  <p:handoutMasterIdLst>
    <p:handoutMasterId r:id="rId18"/>
  </p:handoutMasterIdLst>
  <p:sldIdLst>
    <p:sldId id="268" r:id="rId5"/>
    <p:sldId id="269" r:id="rId6"/>
    <p:sldId id="261" r:id="rId7"/>
    <p:sldId id="270" r:id="rId8"/>
    <p:sldId id="256" r:id="rId9"/>
    <p:sldId id="263" r:id="rId10"/>
    <p:sldId id="264" r:id="rId11"/>
    <p:sldId id="265" r:id="rId12"/>
    <p:sldId id="266" r:id="rId13"/>
    <p:sldId id="260" r:id="rId14"/>
    <p:sldId id="257" r:id="rId15"/>
    <p:sldId id="271" r:id="rId16"/>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9933"/>
    <a:srgbClr val="FF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ey Glover" userId="S::ig07703@uga.edu::63b64245-6422-485e-9f73-7bc1163f9e13" providerId="AD" clId="Web-{8FE0387F-3FEB-48B7-8806-D76D16759036}"/>
    <pc:docChg chg="modSld">
      <pc:chgData name="Ivey Glover" userId="S::ig07703@uga.edu::63b64245-6422-485e-9f73-7bc1163f9e13" providerId="AD" clId="Web-{8FE0387F-3FEB-48B7-8806-D76D16759036}" dt="2018-07-10T15:17:36.968" v="0" actId="14100"/>
      <pc:docMkLst>
        <pc:docMk/>
      </pc:docMkLst>
      <pc:sldChg chg="modSp">
        <pc:chgData name="Ivey Glover" userId="S::ig07703@uga.edu::63b64245-6422-485e-9f73-7bc1163f9e13" providerId="AD" clId="Web-{8FE0387F-3FEB-48B7-8806-D76D16759036}" dt="2018-07-10T15:17:36.968" v="0" actId="14100"/>
        <pc:sldMkLst>
          <pc:docMk/>
          <pc:sldMk cId="0" sldId="268"/>
        </pc:sldMkLst>
        <pc:picChg chg="mod">
          <ac:chgData name="Ivey Glover" userId="S::ig07703@uga.edu::63b64245-6422-485e-9f73-7bc1163f9e13" providerId="AD" clId="Web-{8FE0387F-3FEB-48B7-8806-D76D16759036}" dt="2018-07-10T15:17:36.968" v="0" actId="14100"/>
          <ac:picMkLst>
            <pc:docMk/>
            <pc:sldMk cId="0" sldId="268"/>
            <ac:picMk id="2" creationId="{C9B9684C-5778-47FF-8577-E28DBE857857}"/>
          </ac:picMkLst>
        </pc:picChg>
      </pc:sldChg>
    </pc:docChg>
  </pc:docChgLst>
  <pc:docChgLst>
    <pc:chgData name="Ivey Glover" userId="S::ig07703@uga.edu::63b64245-6422-485e-9f73-7bc1163f9e13" providerId="AD" clId="Web-{F89EF48C-7612-4DC9-B042-2A3B806A043B}"/>
    <pc:docChg chg="modSld">
      <pc:chgData name="Ivey Glover" userId="S::ig07703@uga.edu::63b64245-6422-485e-9f73-7bc1163f9e13" providerId="AD" clId="Web-{F89EF48C-7612-4DC9-B042-2A3B806A043B}" dt="2018-07-10T14:56:12.013" v="3" actId="14100"/>
      <pc:docMkLst>
        <pc:docMk/>
      </pc:docMkLst>
      <pc:sldChg chg="addSp delSp modSp">
        <pc:chgData name="Ivey Glover" userId="S::ig07703@uga.edu::63b64245-6422-485e-9f73-7bc1163f9e13" providerId="AD" clId="Web-{F89EF48C-7612-4DC9-B042-2A3B806A043B}" dt="2018-07-10T14:56:12.013" v="3" actId="14100"/>
        <pc:sldMkLst>
          <pc:docMk/>
          <pc:sldMk cId="0" sldId="268"/>
        </pc:sldMkLst>
        <pc:grpChg chg="del">
          <ac:chgData name="Ivey Glover" userId="S::ig07703@uga.edu::63b64245-6422-485e-9f73-7bc1163f9e13" providerId="AD" clId="Web-{F89EF48C-7612-4DC9-B042-2A3B806A043B}" dt="2018-07-10T14:55:58.622" v="0"/>
          <ac:grpSpMkLst>
            <pc:docMk/>
            <pc:sldMk cId="0" sldId="268"/>
            <ac:grpSpMk id="39939" creationId="{0B53B49F-006C-4435-9B29-0604D45EAB05}"/>
          </ac:grpSpMkLst>
        </pc:grpChg>
        <pc:picChg chg="add mod">
          <ac:chgData name="Ivey Glover" userId="S::ig07703@uga.edu::63b64245-6422-485e-9f73-7bc1163f9e13" providerId="AD" clId="Web-{F89EF48C-7612-4DC9-B042-2A3B806A043B}" dt="2018-07-10T14:56:12.013" v="3" actId="14100"/>
          <ac:picMkLst>
            <pc:docMk/>
            <pc:sldMk cId="0" sldId="268"/>
            <ac:picMk id="2" creationId="{C9B9684C-5778-47FF-8577-E28DBE85785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46482B-EADD-4EA3-ABB4-EE364B5BE797}"/>
              </a:ext>
            </a:extLst>
          </p:cNvPr>
          <p:cNvSpPr>
            <a:spLocks noGrp="1"/>
          </p:cNvSpPr>
          <p:nvPr>
            <p:ph type="hdr" sz="quarter"/>
          </p:nvPr>
        </p:nvSpPr>
        <p:spPr>
          <a:xfrm>
            <a:off x="0" y="0"/>
            <a:ext cx="3013075" cy="461963"/>
          </a:xfrm>
          <a:prstGeom prst="rect">
            <a:avLst/>
          </a:prstGeom>
        </p:spPr>
        <p:txBody>
          <a:bodyPr vert="horz" lIns="90763" tIns="45382" rIns="90763" bIns="45382"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262FAE98-3ADA-4E9D-8799-9301CAA98295}"/>
              </a:ext>
            </a:extLst>
          </p:cNvPr>
          <p:cNvSpPr>
            <a:spLocks noGrp="1"/>
          </p:cNvSpPr>
          <p:nvPr>
            <p:ph type="dt" sz="quarter" idx="1"/>
          </p:nvPr>
        </p:nvSpPr>
        <p:spPr>
          <a:xfrm>
            <a:off x="3935413" y="0"/>
            <a:ext cx="3013075" cy="461963"/>
          </a:xfrm>
          <a:prstGeom prst="rect">
            <a:avLst/>
          </a:prstGeom>
        </p:spPr>
        <p:txBody>
          <a:bodyPr vert="horz" lIns="90763" tIns="45382" rIns="90763" bIns="45382" rtlCol="0"/>
          <a:lstStyle>
            <a:lvl1pPr algn="r">
              <a:defRPr sz="1200">
                <a:latin typeface="Arial" charset="0"/>
              </a:defRPr>
            </a:lvl1pPr>
          </a:lstStyle>
          <a:p>
            <a:pPr>
              <a:defRPr/>
            </a:pPr>
            <a:fld id="{86ED956A-DC9A-4CF3-86EA-4ECF8A35238E}" type="datetimeFigureOut">
              <a:rPr lang="en-US"/>
              <a:pPr>
                <a:defRPr/>
              </a:pPr>
              <a:t>7/11/2018</a:t>
            </a:fld>
            <a:endParaRPr lang="en-US"/>
          </a:p>
        </p:txBody>
      </p:sp>
      <p:sp>
        <p:nvSpPr>
          <p:cNvPr id="4" name="Footer Placeholder 3">
            <a:extLst>
              <a:ext uri="{FF2B5EF4-FFF2-40B4-BE49-F238E27FC236}">
                <a16:creationId xmlns:a16="http://schemas.microsoft.com/office/drawing/2014/main" id="{B72606F3-3FC7-45CA-B5B4-2DA3CE4F504F}"/>
              </a:ext>
            </a:extLst>
          </p:cNvPr>
          <p:cNvSpPr>
            <a:spLocks noGrp="1"/>
          </p:cNvSpPr>
          <p:nvPr>
            <p:ph type="ftr" sz="quarter" idx="2"/>
          </p:nvPr>
        </p:nvSpPr>
        <p:spPr>
          <a:xfrm>
            <a:off x="0" y="8772525"/>
            <a:ext cx="3013075" cy="461963"/>
          </a:xfrm>
          <a:prstGeom prst="rect">
            <a:avLst/>
          </a:prstGeom>
        </p:spPr>
        <p:txBody>
          <a:bodyPr vert="horz" lIns="90763" tIns="45382" rIns="90763" bIns="45382"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A7B22F2-07B4-48F2-B859-2FB03374E594}"/>
              </a:ext>
            </a:extLst>
          </p:cNvPr>
          <p:cNvSpPr>
            <a:spLocks noGrp="1"/>
          </p:cNvSpPr>
          <p:nvPr>
            <p:ph type="sldNum" sz="quarter" idx="3"/>
          </p:nvPr>
        </p:nvSpPr>
        <p:spPr>
          <a:xfrm>
            <a:off x="3935413" y="8772525"/>
            <a:ext cx="3013075" cy="461963"/>
          </a:xfrm>
          <a:prstGeom prst="rect">
            <a:avLst/>
          </a:prstGeom>
        </p:spPr>
        <p:txBody>
          <a:bodyPr vert="horz" wrap="square" lIns="90763" tIns="45382" rIns="90763" bIns="45382" numCol="1" anchor="b" anchorCtr="0" compatLnSpc="1">
            <a:prstTxWarp prst="textNoShape">
              <a:avLst/>
            </a:prstTxWarp>
          </a:bodyPr>
          <a:lstStyle>
            <a:lvl1pPr algn="r">
              <a:defRPr sz="1200"/>
            </a:lvl1pPr>
          </a:lstStyle>
          <a:p>
            <a:fld id="{C3CDCCAE-010C-40E2-9802-F639085C4DE5}"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ED02BD-C725-404F-AB91-A91E02ED00A7}"/>
              </a:ext>
            </a:extLst>
          </p:cNvPr>
          <p:cNvSpPr>
            <a:spLocks noGrp="1"/>
          </p:cNvSpPr>
          <p:nvPr>
            <p:ph type="hdr" sz="quarter"/>
          </p:nvPr>
        </p:nvSpPr>
        <p:spPr>
          <a:xfrm>
            <a:off x="0" y="0"/>
            <a:ext cx="3013075" cy="461963"/>
          </a:xfrm>
          <a:prstGeom prst="rect">
            <a:avLst/>
          </a:prstGeom>
        </p:spPr>
        <p:txBody>
          <a:bodyPr vert="horz" lIns="90763" tIns="45382" rIns="90763" bIns="45382"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D9CA941-962B-4A09-B425-B3070919B26F}"/>
              </a:ext>
            </a:extLst>
          </p:cNvPr>
          <p:cNvSpPr>
            <a:spLocks noGrp="1"/>
          </p:cNvSpPr>
          <p:nvPr>
            <p:ph type="dt" idx="1"/>
          </p:nvPr>
        </p:nvSpPr>
        <p:spPr>
          <a:xfrm>
            <a:off x="3935413" y="0"/>
            <a:ext cx="3013075" cy="461963"/>
          </a:xfrm>
          <a:prstGeom prst="rect">
            <a:avLst/>
          </a:prstGeom>
        </p:spPr>
        <p:txBody>
          <a:bodyPr vert="horz" lIns="90763" tIns="45382" rIns="90763" bIns="45382" rtlCol="0"/>
          <a:lstStyle>
            <a:lvl1pPr algn="r">
              <a:defRPr sz="1200">
                <a:latin typeface="Arial" charset="0"/>
              </a:defRPr>
            </a:lvl1pPr>
          </a:lstStyle>
          <a:p>
            <a:pPr>
              <a:defRPr/>
            </a:pPr>
            <a:fld id="{5D51F144-8505-4624-8094-C5476CD57BE9}" type="datetimeFigureOut">
              <a:rPr lang="en-US"/>
              <a:pPr>
                <a:defRPr/>
              </a:pPr>
              <a:t>7/11/2018</a:t>
            </a:fld>
            <a:endParaRPr lang="en-US"/>
          </a:p>
        </p:txBody>
      </p:sp>
      <p:sp>
        <p:nvSpPr>
          <p:cNvPr id="4" name="Slide Image Placeholder 3">
            <a:extLst>
              <a:ext uri="{FF2B5EF4-FFF2-40B4-BE49-F238E27FC236}">
                <a16:creationId xmlns:a16="http://schemas.microsoft.com/office/drawing/2014/main" id="{882C991B-A672-437B-BCE9-A5867CE0DC48}"/>
              </a:ext>
            </a:extLst>
          </p:cNvPr>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0763" tIns="45382" rIns="90763" bIns="45382" rtlCol="0" anchor="ctr"/>
          <a:lstStyle/>
          <a:p>
            <a:pPr lvl="0"/>
            <a:endParaRPr lang="en-US" noProof="0"/>
          </a:p>
        </p:txBody>
      </p:sp>
      <p:sp>
        <p:nvSpPr>
          <p:cNvPr id="5" name="Notes Placeholder 4">
            <a:extLst>
              <a:ext uri="{FF2B5EF4-FFF2-40B4-BE49-F238E27FC236}">
                <a16:creationId xmlns:a16="http://schemas.microsoft.com/office/drawing/2014/main" id="{B58628B7-29AB-4781-9503-F9CC17F1E971}"/>
              </a:ext>
            </a:extLst>
          </p:cNvPr>
          <p:cNvSpPr>
            <a:spLocks noGrp="1"/>
          </p:cNvSpPr>
          <p:nvPr>
            <p:ph type="body" sz="quarter" idx="3"/>
          </p:nvPr>
        </p:nvSpPr>
        <p:spPr>
          <a:xfrm>
            <a:off x="695325" y="4387850"/>
            <a:ext cx="5559425" cy="4156075"/>
          </a:xfrm>
          <a:prstGeom prst="rect">
            <a:avLst/>
          </a:prstGeom>
        </p:spPr>
        <p:txBody>
          <a:bodyPr vert="horz" lIns="90763" tIns="45382" rIns="90763" bIns="4538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AF0C86E-9F65-492F-A674-298730E2FCC7}"/>
              </a:ext>
            </a:extLst>
          </p:cNvPr>
          <p:cNvSpPr>
            <a:spLocks noGrp="1"/>
          </p:cNvSpPr>
          <p:nvPr>
            <p:ph type="ftr" sz="quarter" idx="4"/>
          </p:nvPr>
        </p:nvSpPr>
        <p:spPr>
          <a:xfrm>
            <a:off x="0" y="8772525"/>
            <a:ext cx="3013075" cy="461963"/>
          </a:xfrm>
          <a:prstGeom prst="rect">
            <a:avLst/>
          </a:prstGeom>
        </p:spPr>
        <p:txBody>
          <a:bodyPr vert="horz" lIns="90763" tIns="45382" rIns="90763" bIns="45382"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952946D-E2E7-4894-807B-812300757F34}"/>
              </a:ext>
            </a:extLst>
          </p:cNvPr>
          <p:cNvSpPr>
            <a:spLocks noGrp="1"/>
          </p:cNvSpPr>
          <p:nvPr>
            <p:ph type="sldNum" sz="quarter" idx="5"/>
          </p:nvPr>
        </p:nvSpPr>
        <p:spPr>
          <a:xfrm>
            <a:off x="3935413" y="8772525"/>
            <a:ext cx="3013075" cy="461963"/>
          </a:xfrm>
          <a:prstGeom prst="rect">
            <a:avLst/>
          </a:prstGeom>
        </p:spPr>
        <p:txBody>
          <a:bodyPr vert="horz" wrap="square" lIns="90763" tIns="45382" rIns="90763" bIns="45382" numCol="1" anchor="b" anchorCtr="0" compatLnSpc="1">
            <a:prstTxWarp prst="textNoShape">
              <a:avLst/>
            </a:prstTxWarp>
          </a:bodyPr>
          <a:lstStyle>
            <a:lvl1pPr algn="r">
              <a:defRPr sz="1200"/>
            </a:lvl1pPr>
          </a:lstStyle>
          <a:p>
            <a:fld id="{51FFA58D-C3BF-464A-BD5E-52C68F7B848D}"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D0838B7D-51AA-4A66-A67C-7AA402ACB0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EE035CAD-5738-41A7-99A4-CC5F96208B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7F441DD-AEC9-41AC-953A-D0216D21C8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6E3E996-88E6-4F14-A6A2-BFB6B28C57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Who can tell me what public speaking is?</a:t>
            </a:r>
          </a:p>
          <a:p>
            <a:endParaRPr lang="en-US" altLang="en-US"/>
          </a:p>
          <a:p>
            <a:r>
              <a:rPr lang="en-US" altLang="en-US"/>
              <a:t>What is communication?  What types/styles of public speaking are there? </a:t>
            </a:r>
          </a:p>
          <a:p>
            <a:endParaRPr lang="en-US" altLang="en-US"/>
          </a:p>
          <a:p>
            <a:r>
              <a:rPr lang="en-US" altLang="en-US"/>
              <a:t>Why is public speaking so scary?  Why do people not want to stand up and talk in front of other? </a:t>
            </a:r>
          </a:p>
          <a:p>
            <a:r>
              <a:rPr lang="en-US" altLang="en-US" i="1"/>
              <a:t>Let students discuss</a:t>
            </a:r>
          </a:p>
          <a:p>
            <a:endParaRPr lang="en-US" altLang="en-US" i="1"/>
          </a:p>
          <a:p>
            <a:r>
              <a:rPr lang="en-US" altLang="en-US" b="1"/>
              <a:t>Click for definition</a:t>
            </a:r>
          </a:p>
        </p:txBody>
      </p:sp>
      <p:sp>
        <p:nvSpPr>
          <p:cNvPr id="54276" name="Slide Number Placeholder 3">
            <a:extLst>
              <a:ext uri="{FF2B5EF4-FFF2-40B4-BE49-F238E27FC236}">
                <a16:creationId xmlns:a16="http://schemas.microsoft.com/office/drawing/2014/main" id="{9F9C6202-07BF-462F-965C-F3702E2B16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D923E3AC-04E1-4A95-920E-2472F4EFD930}" type="slidenum">
              <a:rPr lang="en-US" altLang="en-US">
                <a:solidFill>
                  <a:srgbClr val="000000"/>
                </a:solidFill>
              </a:rPr>
              <a:pPr/>
              <a:t>2</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4CD3763-FEDD-4138-AD66-B626DC9442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E9C4472-B882-4BCE-88DC-4496122533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a:extLst>
              <a:ext uri="{FF2B5EF4-FFF2-40B4-BE49-F238E27FC236}">
                <a16:creationId xmlns:a16="http://schemas.microsoft.com/office/drawing/2014/main" id="{2281502D-81E7-4790-BCE4-8282D09836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1FFE2BED-5AA6-4B5B-807A-A25DF6FFD57A}" type="slidenum">
              <a:rPr lang="en-US" altLang="en-US">
                <a:solidFill>
                  <a:srgbClr val="000000"/>
                </a:solidFill>
              </a:rPr>
              <a:pPr/>
              <a:t>4</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9F27C1A-9B68-45E6-83D8-764B36AB8518}"/>
              </a:ext>
            </a:extLst>
          </p:cNvPr>
          <p:cNvGrpSpPr>
            <a:grpSpLocks/>
          </p:cNvGrpSpPr>
          <p:nvPr/>
        </p:nvGrpSpPr>
        <p:grpSpPr bwMode="auto">
          <a:xfrm>
            <a:off x="-498475" y="1311275"/>
            <a:ext cx="10429875" cy="5908675"/>
            <a:chOff x="-313" y="824"/>
            <a:chExt cx="6570" cy="3722"/>
          </a:xfrm>
        </p:grpSpPr>
        <p:sp>
          <p:nvSpPr>
            <p:cNvPr id="5" name="Rectangle 3">
              <a:extLst>
                <a:ext uri="{FF2B5EF4-FFF2-40B4-BE49-F238E27FC236}">
                  <a16:creationId xmlns:a16="http://schemas.microsoft.com/office/drawing/2014/main" id="{CF527B32-BECA-4D02-ACB6-3A371B4E4A87}"/>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6" name="Rectangle 4">
              <a:extLst>
                <a:ext uri="{FF2B5EF4-FFF2-40B4-BE49-F238E27FC236}">
                  <a16:creationId xmlns:a16="http://schemas.microsoft.com/office/drawing/2014/main" id="{F0E81CED-181E-4BA2-AF82-411806F86E7D}"/>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7" name="Rectangle 5">
              <a:extLst>
                <a:ext uri="{FF2B5EF4-FFF2-40B4-BE49-F238E27FC236}">
                  <a16:creationId xmlns:a16="http://schemas.microsoft.com/office/drawing/2014/main" id="{55BDE28A-05DA-4815-8E32-AB3CAAB716B1}"/>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8" name="Rectangle 6">
              <a:extLst>
                <a:ext uri="{FF2B5EF4-FFF2-40B4-BE49-F238E27FC236}">
                  <a16:creationId xmlns:a16="http://schemas.microsoft.com/office/drawing/2014/main" id="{6A832508-A7F6-43DF-B0B0-F3D695E74804}"/>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9" name="Rectangle 7">
              <a:extLst>
                <a:ext uri="{FF2B5EF4-FFF2-40B4-BE49-F238E27FC236}">
                  <a16:creationId xmlns:a16="http://schemas.microsoft.com/office/drawing/2014/main" id="{D6A87FE6-5977-4B13-ADBC-65323A3CCB59}"/>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10" name="Rectangle 8">
              <a:extLst>
                <a:ext uri="{FF2B5EF4-FFF2-40B4-BE49-F238E27FC236}">
                  <a16:creationId xmlns:a16="http://schemas.microsoft.com/office/drawing/2014/main" id="{A722FFEF-4F98-4076-B966-D185548D816F}"/>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11" name="Rectangle 9">
              <a:extLst>
                <a:ext uri="{FF2B5EF4-FFF2-40B4-BE49-F238E27FC236}">
                  <a16:creationId xmlns:a16="http://schemas.microsoft.com/office/drawing/2014/main" id="{4BDE1A71-ECA1-4267-8EB3-8A20316492F3}"/>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12" name="Rectangle 10">
              <a:extLst>
                <a:ext uri="{FF2B5EF4-FFF2-40B4-BE49-F238E27FC236}">
                  <a16:creationId xmlns:a16="http://schemas.microsoft.com/office/drawing/2014/main" id="{9B635316-DAAD-43C0-8275-7ED7E7A2EE85}"/>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13" name="Rectangle 11">
              <a:extLst>
                <a:ext uri="{FF2B5EF4-FFF2-40B4-BE49-F238E27FC236}">
                  <a16:creationId xmlns:a16="http://schemas.microsoft.com/office/drawing/2014/main" id="{54B99E8E-3E1F-4AB8-9FA6-A848CD266E04}"/>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14" name="Rectangle 12">
              <a:extLst>
                <a:ext uri="{FF2B5EF4-FFF2-40B4-BE49-F238E27FC236}">
                  <a16:creationId xmlns:a16="http://schemas.microsoft.com/office/drawing/2014/main" id="{3AEFAD7E-74CA-409D-92E7-72512E1362D5}"/>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15" name="Rectangle 13">
              <a:extLst>
                <a:ext uri="{FF2B5EF4-FFF2-40B4-BE49-F238E27FC236}">
                  <a16:creationId xmlns:a16="http://schemas.microsoft.com/office/drawing/2014/main" id="{8B28EDBB-8E16-4C23-8D48-E4D4C86700CE}"/>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16" name="Rectangle 14">
              <a:extLst>
                <a:ext uri="{FF2B5EF4-FFF2-40B4-BE49-F238E27FC236}">
                  <a16:creationId xmlns:a16="http://schemas.microsoft.com/office/drawing/2014/main" id="{996027E1-690B-486B-8081-FD1ED59F0AE0}"/>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17" name="Rectangle 15">
              <a:extLst>
                <a:ext uri="{FF2B5EF4-FFF2-40B4-BE49-F238E27FC236}">
                  <a16:creationId xmlns:a16="http://schemas.microsoft.com/office/drawing/2014/main" id="{B4AD5273-2334-41A9-B31C-B2A582B1CE37}"/>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18" name="Rectangle 16">
              <a:extLst>
                <a:ext uri="{FF2B5EF4-FFF2-40B4-BE49-F238E27FC236}">
                  <a16:creationId xmlns:a16="http://schemas.microsoft.com/office/drawing/2014/main" id="{1CE416D2-9134-41FA-A58F-025C9B704E8D}"/>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19" name="Rectangle 17">
              <a:extLst>
                <a:ext uri="{FF2B5EF4-FFF2-40B4-BE49-F238E27FC236}">
                  <a16:creationId xmlns:a16="http://schemas.microsoft.com/office/drawing/2014/main" id="{9E5D354A-9683-49C6-9E9D-314EA20FB132}"/>
                </a:ext>
              </a:extLst>
            </p:cNvPr>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defRPr/>
              </a:pPr>
              <a:endParaRPr lang="en-US">
                <a:latin typeface="Arial" charset="0"/>
              </a:endParaRPr>
            </a:p>
          </p:txBody>
        </p:sp>
        <p:sp>
          <p:nvSpPr>
            <p:cNvPr id="20" name="Rectangle 18">
              <a:extLst>
                <a:ext uri="{FF2B5EF4-FFF2-40B4-BE49-F238E27FC236}">
                  <a16:creationId xmlns:a16="http://schemas.microsoft.com/office/drawing/2014/main" id="{2828175F-A9E8-4C49-82ED-2F57FDA1D8B4}"/>
                </a:ext>
              </a:extLst>
            </p:cNvPr>
            <p:cNvSpPr>
              <a:spLocks noChangeArrowheads="1"/>
            </p:cNvSpPr>
            <p:nvPr userDrawn="1"/>
          </p:nvSpPr>
          <p:spPr bwMode="hidden">
            <a:xfrm rot="39991575" flipH="1" flipV="1">
              <a:off x="5377"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defRPr/>
              </a:pPr>
              <a:endParaRPr lang="en-US">
                <a:latin typeface="Arial" charset="0"/>
              </a:endParaRPr>
            </a:p>
          </p:txBody>
        </p:sp>
        <p:sp>
          <p:nvSpPr>
            <p:cNvPr id="21" name="Rectangle 19">
              <a:extLst>
                <a:ext uri="{FF2B5EF4-FFF2-40B4-BE49-F238E27FC236}">
                  <a16:creationId xmlns:a16="http://schemas.microsoft.com/office/drawing/2014/main" id="{DB4C9056-64AF-467B-AC1A-F786962B69A1}"/>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atin typeface="Arial" charset="0"/>
              </a:endParaRPr>
            </a:p>
          </p:txBody>
        </p:sp>
        <p:sp>
          <p:nvSpPr>
            <p:cNvPr id="22" name="Rectangle 20">
              <a:extLst>
                <a:ext uri="{FF2B5EF4-FFF2-40B4-BE49-F238E27FC236}">
                  <a16:creationId xmlns:a16="http://schemas.microsoft.com/office/drawing/2014/main" id="{04AD8F67-D6CD-49E8-A277-F318C6409934}"/>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atin typeface="Arial" charset="0"/>
              </a:endParaRPr>
            </a:p>
          </p:txBody>
        </p:sp>
        <p:sp>
          <p:nvSpPr>
            <p:cNvPr id="23" name="Rectangle 21">
              <a:extLst>
                <a:ext uri="{FF2B5EF4-FFF2-40B4-BE49-F238E27FC236}">
                  <a16:creationId xmlns:a16="http://schemas.microsoft.com/office/drawing/2014/main" id="{99A48238-EA6D-4893-8B4D-FDDFA16B6DCC}"/>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atin typeface="Arial" charset="0"/>
              </a:endParaRPr>
            </a:p>
          </p:txBody>
        </p:sp>
        <p:sp>
          <p:nvSpPr>
            <p:cNvPr id="24" name="Rectangle 22">
              <a:extLst>
                <a:ext uri="{FF2B5EF4-FFF2-40B4-BE49-F238E27FC236}">
                  <a16:creationId xmlns:a16="http://schemas.microsoft.com/office/drawing/2014/main" id="{33CA86C9-611B-4CC1-B84D-A17553F44907}"/>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atin typeface="Arial" charset="0"/>
              </a:endParaRPr>
            </a:p>
          </p:txBody>
        </p:sp>
        <p:sp>
          <p:nvSpPr>
            <p:cNvPr id="25" name="Rectangle 23">
              <a:extLst>
                <a:ext uri="{FF2B5EF4-FFF2-40B4-BE49-F238E27FC236}">
                  <a16:creationId xmlns:a16="http://schemas.microsoft.com/office/drawing/2014/main" id="{075F7D9F-69A2-4BBC-84E0-055198ECE996}"/>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atin typeface="Arial" charset="0"/>
              </a:endParaRPr>
            </a:p>
          </p:txBody>
        </p:sp>
        <p:sp>
          <p:nvSpPr>
            <p:cNvPr id="26" name="Rectangle 24">
              <a:extLst>
                <a:ext uri="{FF2B5EF4-FFF2-40B4-BE49-F238E27FC236}">
                  <a16:creationId xmlns:a16="http://schemas.microsoft.com/office/drawing/2014/main" id="{C604C51A-526D-487D-B5E2-1B550FBA6CDE}"/>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atin typeface="Arial" charset="0"/>
              </a:endParaRPr>
            </a:p>
          </p:txBody>
        </p:sp>
        <p:sp>
          <p:nvSpPr>
            <p:cNvPr id="27" name="Rectangle 25">
              <a:extLst>
                <a:ext uri="{FF2B5EF4-FFF2-40B4-BE49-F238E27FC236}">
                  <a16:creationId xmlns:a16="http://schemas.microsoft.com/office/drawing/2014/main" id="{ABD7BA5C-B0FB-4629-B4B7-72FB6CC9D895}"/>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28" name="Rectangle 26">
              <a:extLst>
                <a:ext uri="{FF2B5EF4-FFF2-40B4-BE49-F238E27FC236}">
                  <a16:creationId xmlns:a16="http://schemas.microsoft.com/office/drawing/2014/main" id="{4F01A7A1-9BE1-4D0F-9EC8-BFB50CAC567B}"/>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atin typeface="Arial" charset="0"/>
              </a:endParaRPr>
            </a:p>
          </p:txBody>
        </p:sp>
        <p:sp>
          <p:nvSpPr>
            <p:cNvPr id="29" name="Rectangle 27">
              <a:extLst>
                <a:ext uri="{FF2B5EF4-FFF2-40B4-BE49-F238E27FC236}">
                  <a16:creationId xmlns:a16="http://schemas.microsoft.com/office/drawing/2014/main" id="{FF3AF7A4-84D1-41A2-B2ED-ABB71435ACF8}"/>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atin typeface="Arial" charset="0"/>
              </a:endParaRPr>
            </a:p>
          </p:txBody>
        </p:sp>
        <p:sp>
          <p:nvSpPr>
            <p:cNvPr id="30" name="Rectangle 28">
              <a:extLst>
                <a:ext uri="{FF2B5EF4-FFF2-40B4-BE49-F238E27FC236}">
                  <a16:creationId xmlns:a16="http://schemas.microsoft.com/office/drawing/2014/main" id="{06479B8F-6BB9-423D-8D74-9DA5AFB7F8C7}"/>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atin typeface="Arial" charset="0"/>
              </a:endParaRPr>
            </a:p>
          </p:txBody>
        </p:sp>
        <p:sp>
          <p:nvSpPr>
            <p:cNvPr id="31" name="Rectangle 29">
              <a:extLst>
                <a:ext uri="{FF2B5EF4-FFF2-40B4-BE49-F238E27FC236}">
                  <a16:creationId xmlns:a16="http://schemas.microsoft.com/office/drawing/2014/main" id="{6330A637-62C8-4311-9209-264EE1279126}"/>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atin typeface="Arial" charset="0"/>
              </a:endParaRPr>
            </a:p>
          </p:txBody>
        </p:sp>
        <p:sp>
          <p:nvSpPr>
            <p:cNvPr id="32" name="Rectangle 30">
              <a:extLst>
                <a:ext uri="{FF2B5EF4-FFF2-40B4-BE49-F238E27FC236}">
                  <a16:creationId xmlns:a16="http://schemas.microsoft.com/office/drawing/2014/main" id="{F567FEEC-C0F6-458C-9E3E-AC0F56221199}"/>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33" name="Rectangle 31">
              <a:extLst>
                <a:ext uri="{FF2B5EF4-FFF2-40B4-BE49-F238E27FC236}">
                  <a16:creationId xmlns:a16="http://schemas.microsoft.com/office/drawing/2014/main" id="{1CDA0FD4-0D3D-42BF-825C-3A948322C9B1}"/>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34" name="Rectangle 32">
              <a:extLst>
                <a:ext uri="{FF2B5EF4-FFF2-40B4-BE49-F238E27FC236}">
                  <a16:creationId xmlns:a16="http://schemas.microsoft.com/office/drawing/2014/main" id="{406F99AD-8CB7-4D82-98FF-DAB9E14D1AC3}"/>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35" name="Rectangle 33">
              <a:extLst>
                <a:ext uri="{FF2B5EF4-FFF2-40B4-BE49-F238E27FC236}">
                  <a16:creationId xmlns:a16="http://schemas.microsoft.com/office/drawing/2014/main" id="{B5033369-0C99-43E3-A640-4F4397B0282A}"/>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36" name="Rectangle 34">
              <a:extLst>
                <a:ext uri="{FF2B5EF4-FFF2-40B4-BE49-F238E27FC236}">
                  <a16:creationId xmlns:a16="http://schemas.microsoft.com/office/drawing/2014/main" id="{DC2E7FA3-8301-416F-AF38-CC7FF0BEF1BF}"/>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atin typeface="Arial" charset="0"/>
              </a:endParaRPr>
            </a:p>
          </p:txBody>
        </p:sp>
        <p:sp>
          <p:nvSpPr>
            <p:cNvPr id="37" name="Oval 35">
              <a:extLst>
                <a:ext uri="{FF2B5EF4-FFF2-40B4-BE49-F238E27FC236}">
                  <a16:creationId xmlns:a16="http://schemas.microsoft.com/office/drawing/2014/main" id="{03129337-9364-4E1E-BCF1-53046C2D2704}"/>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38" name="Oval 36">
              <a:extLst>
                <a:ext uri="{FF2B5EF4-FFF2-40B4-BE49-F238E27FC236}">
                  <a16:creationId xmlns:a16="http://schemas.microsoft.com/office/drawing/2014/main" id="{6F512781-396C-465F-880A-D99BDDC5256D}"/>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39" name="Oval 37">
              <a:extLst>
                <a:ext uri="{FF2B5EF4-FFF2-40B4-BE49-F238E27FC236}">
                  <a16:creationId xmlns:a16="http://schemas.microsoft.com/office/drawing/2014/main" id="{1084837F-C113-4993-AB69-1023C805B883}"/>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40" name="Oval 38">
              <a:extLst>
                <a:ext uri="{FF2B5EF4-FFF2-40B4-BE49-F238E27FC236}">
                  <a16:creationId xmlns:a16="http://schemas.microsoft.com/office/drawing/2014/main" id="{6CA57955-0B97-4AD4-903B-F4B9F32CF64C}"/>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41" name="Oval 39">
              <a:extLst>
                <a:ext uri="{FF2B5EF4-FFF2-40B4-BE49-F238E27FC236}">
                  <a16:creationId xmlns:a16="http://schemas.microsoft.com/office/drawing/2014/main" id="{66FC107C-599B-4AA8-96C6-44C34B0A1E98}"/>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42" name="Oval 40">
              <a:extLst>
                <a:ext uri="{FF2B5EF4-FFF2-40B4-BE49-F238E27FC236}">
                  <a16:creationId xmlns:a16="http://schemas.microsoft.com/office/drawing/2014/main" id="{0D8ADB0C-FE2F-4148-BF72-01B33C420E59}"/>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43" name="Oval 41">
              <a:extLst>
                <a:ext uri="{FF2B5EF4-FFF2-40B4-BE49-F238E27FC236}">
                  <a16:creationId xmlns:a16="http://schemas.microsoft.com/office/drawing/2014/main" id="{A09C9B5F-E73A-4452-94BD-1D23FD6024D9}"/>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44" name="Oval 42">
              <a:extLst>
                <a:ext uri="{FF2B5EF4-FFF2-40B4-BE49-F238E27FC236}">
                  <a16:creationId xmlns:a16="http://schemas.microsoft.com/office/drawing/2014/main" id="{49147D9E-5B24-4C74-A686-326D6CF28461}"/>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45" name="Oval 43">
              <a:extLst>
                <a:ext uri="{FF2B5EF4-FFF2-40B4-BE49-F238E27FC236}">
                  <a16:creationId xmlns:a16="http://schemas.microsoft.com/office/drawing/2014/main" id="{8393A9E3-C2CC-47DC-B8AB-0660D18586E0}"/>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46" name="Oval 44">
              <a:extLst>
                <a:ext uri="{FF2B5EF4-FFF2-40B4-BE49-F238E27FC236}">
                  <a16:creationId xmlns:a16="http://schemas.microsoft.com/office/drawing/2014/main" id="{30E8FDD0-1A3F-4031-9AF9-DEC2DF56453B}"/>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47" name="Oval 45">
              <a:extLst>
                <a:ext uri="{FF2B5EF4-FFF2-40B4-BE49-F238E27FC236}">
                  <a16:creationId xmlns:a16="http://schemas.microsoft.com/office/drawing/2014/main" id="{A4997F50-79A7-41C6-A2D5-9B5506F6545A}"/>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48" name="Oval 46">
              <a:extLst>
                <a:ext uri="{FF2B5EF4-FFF2-40B4-BE49-F238E27FC236}">
                  <a16:creationId xmlns:a16="http://schemas.microsoft.com/office/drawing/2014/main" id="{4FC1FC48-ABA4-41A5-B785-B7BE4C742451}"/>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49" name="Oval 47">
              <a:extLst>
                <a:ext uri="{FF2B5EF4-FFF2-40B4-BE49-F238E27FC236}">
                  <a16:creationId xmlns:a16="http://schemas.microsoft.com/office/drawing/2014/main" id="{0276B3DB-77FB-4870-983B-009CDEB8E20F}"/>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50" name="Oval 48">
              <a:extLst>
                <a:ext uri="{FF2B5EF4-FFF2-40B4-BE49-F238E27FC236}">
                  <a16:creationId xmlns:a16="http://schemas.microsoft.com/office/drawing/2014/main" id="{E1A332F9-F2FD-4833-B545-EE7854C52439}"/>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51" name="Oval 49">
              <a:extLst>
                <a:ext uri="{FF2B5EF4-FFF2-40B4-BE49-F238E27FC236}">
                  <a16:creationId xmlns:a16="http://schemas.microsoft.com/office/drawing/2014/main" id="{097EE280-6062-44AB-B511-E8FDFD6F8854}"/>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52" name="Oval 50">
              <a:extLst>
                <a:ext uri="{FF2B5EF4-FFF2-40B4-BE49-F238E27FC236}">
                  <a16:creationId xmlns:a16="http://schemas.microsoft.com/office/drawing/2014/main" id="{817815F6-CFD6-4D8D-966D-8B8F709C3B90}"/>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53" name="Oval 51">
              <a:extLst>
                <a:ext uri="{FF2B5EF4-FFF2-40B4-BE49-F238E27FC236}">
                  <a16:creationId xmlns:a16="http://schemas.microsoft.com/office/drawing/2014/main" id="{E169DD04-AAB7-4C5E-AB34-FE9F8673E3AA}"/>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54" name="Oval 52">
              <a:extLst>
                <a:ext uri="{FF2B5EF4-FFF2-40B4-BE49-F238E27FC236}">
                  <a16:creationId xmlns:a16="http://schemas.microsoft.com/office/drawing/2014/main" id="{A92A248E-3FE6-47E3-B4EE-9640B9E38E67}"/>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55" name="Oval 53">
              <a:extLst>
                <a:ext uri="{FF2B5EF4-FFF2-40B4-BE49-F238E27FC236}">
                  <a16:creationId xmlns:a16="http://schemas.microsoft.com/office/drawing/2014/main" id="{C5E4C3A4-5607-4994-89B1-2D5BE7B7526D}"/>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56" name="Oval 54">
              <a:extLst>
                <a:ext uri="{FF2B5EF4-FFF2-40B4-BE49-F238E27FC236}">
                  <a16:creationId xmlns:a16="http://schemas.microsoft.com/office/drawing/2014/main" id="{8A0627AE-4DD5-44B1-9219-8331DBD943B8}"/>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57" name="Oval 55">
              <a:extLst>
                <a:ext uri="{FF2B5EF4-FFF2-40B4-BE49-F238E27FC236}">
                  <a16:creationId xmlns:a16="http://schemas.microsoft.com/office/drawing/2014/main" id="{9BD707F9-71FD-499C-9BEA-A545519B112C}"/>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58" name="Oval 56">
              <a:extLst>
                <a:ext uri="{FF2B5EF4-FFF2-40B4-BE49-F238E27FC236}">
                  <a16:creationId xmlns:a16="http://schemas.microsoft.com/office/drawing/2014/main" id="{E657A737-7040-4882-9887-2740C0D0B94D}"/>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59" name="Oval 57">
              <a:extLst>
                <a:ext uri="{FF2B5EF4-FFF2-40B4-BE49-F238E27FC236}">
                  <a16:creationId xmlns:a16="http://schemas.microsoft.com/office/drawing/2014/main" id="{A881090A-C561-4FF2-A4D1-159637B1B998}"/>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0" name="Oval 58">
              <a:extLst>
                <a:ext uri="{FF2B5EF4-FFF2-40B4-BE49-F238E27FC236}">
                  <a16:creationId xmlns:a16="http://schemas.microsoft.com/office/drawing/2014/main" id="{FD82BF5F-4DD3-4DCA-8832-BC3F90CE17C4}"/>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1" name="Oval 59">
              <a:extLst>
                <a:ext uri="{FF2B5EF4-FFF2-40B4-BE49-F238E27FC236}">
                  <a16:creationId xmlns:a16="http://schemas.microsoft.com/office/drawing/2014/main" id="{2C29F8C3-CFA3-4F1C-BFDD-110BDF2F235D}"/>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2" name="Oval 60">
              <a:extLst>
                <a:ext uri="{FF2B5EF4-FFF2-40B4-BE49-F238E27FC236}">
                  <a16:creationId xmlns:a16="http://schemas.microsoft.com/office/drawing/2014/main" id="{6BB50480-154B-47DD-A684-A0BDD8988A6E}"/>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3" name="Oval 61">
              <a:extLst>
                <a:ext uri="{FF2B5EF4-FFF2-40B4-BE49-F238E27FC236}">
                  <a16:creationId xmlns:a16="http://schemas.microsoft.com/office/drawing/2014/main" id="{01D58DA3-BFBE-44FA-BAD0-5C2ACBB26FDA}"/>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4" name="Oval 62">
              <a:extLst>
                <a:ext uri="{FF2B5EF4-FFF2-40B4-BE49-F238E27FC236}">
                  <a16:creationId xmlns:a16="http://schemas.microsoft.com/office/drawing/2014/main" id="{5F9FE890-5E5D-4A89-AC3B-F1D178367CB4}"/>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5" name="Oval 63">
              <a:extLst>
                <a:ext uri="{FF2B5EF4-FFF2-40B4-BE49-F238E27FC236}">
                  <a16:creationId xmlns:a16="http://schemas.microsoft.com/office/drawing/2014/main" id="{37A801F5-E0A3-4A39-9862-2F5C40F2A28A}"/>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6" name="Oval 64">
              <a:extLst>
                <a:ext uri="{FF2B5EF4-FFF2-40B4-BE49-F238E27FC236}">
                  <a16:creationId xmlns:a16="http://schemas.microsoft.com/office/drawing/2014/main" id="{3FCD4DDC-F2A1-485F-8913-18F7BD57FF7C}"/>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7" name="Oval 65">
              <a:extLst>
                <a:ext uri="{FF2B5EF4-FFF2-40B4-BE49-F238E27FC236}">
                  <a16:creationId xmlns:a16="http://schemas.microsoft.com/office/drawing/2014/main" id="{8E646473-96CE-4D33-B057-A7A0F1B6827D}"/>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8" name="Oval 66">
              <a:extLst>
                <a:ext uri="{FF2B5EF4-FFF2-40B4-BE49-F238E27FC236}">
                  <a16:creationId xmlns:a16="http://schemas.microsoft.com/office/drawing/2014/main" id="{39F8531A-8D46-4E0E-B472-469D63BE61EF}"/>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 name="Oval 67">
              <a:extLst>
                <a:ext uri="{FF2B5EF4-FFF2-40B4-BE49-F238E27FC236}">
                  <a16:creationId xmlns:a16="http://schemas.microsoft.com/office/drawing/2014/main" id="{581B28DA-9789-4A04-ACAD-E53487F5833B}"/>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70" name="Oval 68">
              <a:extLst>
                <a:ext uri="{FF2B5EF4-FFF2-40B4-BE49-F238E27FC236}">
                  <a16:creationId xmlns:a16="http://schemas.microsoft.com/office/drawing/2014/main" id="{2450C7D5-CC23-43F2-8E17-E408D622D46D}"/>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71" name="Oval 69">
              <a:extLst>
                <a:ext uri="{FF2B5EF4-FFF2-40B4-BE49-F238E27FC236}">
                  <a16:creationId xmlns:a16="http://schemas.microsoft.com/office/drawing/2014/main" id="{45FBBD29-D8C8-4919-9B80-C652E4D61EFF}"/>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72" name="Oval 70">
              <a:extLst>
                <a:ext uri="{FF2B5EF4-FFF2-40B4-BE49-F238E27FC236}">
                  <a16:creationId xmlns:a16="http://schemas.microsoft.com/office/drawing/2014/main" id="{752E012C-99E6-495E-9799-A8B882267D1F}"/>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73" name="Oval 71">
              <a:extLst>
                <a:ext uri="{FF2B5EF4-FFF2-40B4-BE49-F238E27FC236}">
                  <a16:creationId xmlns:a16="http://schemas.microsoft.com/office/drawing/2014/main" id="{4DB027A1-4315-4747-8F3C-A3BD6D38D549}"/>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74" name="Oval 72">
              <a:extLst>
                <a:ext uri="{FF2B5EF4-FFF2-40B4-BE49-F238E27FC236}">
                  <a16:creationId xmlns:a16="http://schemas.microsoft.com/office/drawing/2014/main" id="{3D55981E-E993-4E6E-9518-CFAB549C27EC}"/>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75" name="Oval 73">
              <a:extLst>
                <a:ext uri="{FF2B5EF4-FFF2-40B4-BE49-F238E27FC236}">
                  <a16:creationId xmlns:a16="http://schemas.microsoft.com/office/drawing/2014/main" id="{72C4E656-60A3-4597-A9B2-1F611BE453FB}"/>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76" name="Oval 74">
              <a:extLst>
                <a:ext uri="{FF2B5EF4-FFF2-40B4-BE49-F238E27FC236}">
                  <a16:creationId xmlns:a16="http://schemas.microsoft.com/office/drawing/2014/main" id="{2D18A830-67D3-4EF8-A41A-C5E140F5A373}"/>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77" name="Oval 75">
              <a:extLst>
                <a:ext uri="{FF2B5EF4-FFF2-40B4-BE49-F238E27FC236}">
                  <a16:creationId xmlns:a16="http://schemas.microsoft.com/office/drawing/2014/main" id="{3700092C-227D-49E5-AC44-79AB9858D9ED}"/>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78" name="Oval 76">
              <a:extLst>
                <a:ext uri="{FF2B5EF4-FFF2-40B4-BE49-F238E27FC236}">
                  <a16:creationId xmlns:a16="http://schemas.microsoft.com/office/drawing/2014/main" id="{5FA4AA8E-00A4-4881-A9C5-895CF080E594}"/>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79" name="Oval 77">
              <a:extLst>
                <a:ext uri="{FF2B5EF4-FFF2-40B4-BE49-F238E27FC236}">
                  <a16:creationId xmlns:a16="http://schemas.microsoft.com/office/drawing/2014/main" id="{99A7A9F7-2438-4FEA-BD2A-42B1E28A6087}"/>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0" name="Oval 78">
              <a:extLst>
                <a:ext uri="{FF2B5EF4-FFF2-40B4-BE49-F238E27FC236}">
                  <a16:creationId xmlns:a16="http://schemas.microsoft.com/office/drawing/2014/main" id="{B0C77758-8B7F-41D4-8E7F-A3A3B69A19C6}"/>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1" name="Oval 79">
              <a:extLst>
                <a:ext uri="{FF2B5EF4-FFF2-40B4-BE49-F238E27FC236}">
                  <a16:creationId xmlns:a16="http://schemas.microsoft.com/office/drawing/2014/main" id="{947A2F67-B2E2-4187-A2B6-7E7FC7F2622D}"/>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2" name="Oval 80">
              <a:extLst>
                <a:ext uri="{FF2B5EF4-FFF2-40B4-BE49-F238E27FC236}">
                  <a16:creationId xmlns:a16="http://schemas.microsoft.com/office/drawing/2014/main" id="{52B5CD30-9B33-4AE8-8B9F-17E0A6E437C3}"/>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3" name="Oval 81">
              <a:extLst>
                <a:ext uri="{FF2B5EF4-FFF2-40B4-BE49-F238E27FC236}">
                  <a16:creationId xmlns:a16="http://schemas.microsoft.com/office/drawing/2014/main" id="{79C3249A-E16E-46EF-BEB5-53FA62B49798}"/>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4" name="Oval 82">
              <a:extLst>
                <a:ext uri="{FF2B5EF4-FFF2-40B4-BE49-F238E27FC236}">
                  <a16:creationId xmlns:a16="http://schemas.microsoft.com/office/drawing/2014/main" id="{D63DE883-2F2F-403E-9C58-CA87652A6EE1}"/>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5" name="Oval 83">
              <a:extLst>
                <a:ext uri="{FF2B5EF4-FFF2-40B4-BE49-F238E27FC236}">
                  <a16:creationId xmlns:a16="http://schemas.microsoft.com/office/drawing/2014/main" id="{050E66D5-3CC9-4360-B8BA-1F438A6574DF}"/>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6" name="Oval 84">
              <a:extLst>
                <a:ext uri="{FF2B5EF4-FFF2-40B4-BE49-F238E27FC236}">
                  <a16:creationId xmlns:a16="http://schemas.microsoft.com/office/drawing/2014/main" id="{026C88E4-E3BA-4680-8E4E-37D25DA745B1}"/>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 name="Oval 85">
              <a:extLst>
                <a:ext uri="{FF2B5EF4-FFF2-40B4-BE49-F238E27FC236}">
                  <a16:creationId xmlns:a16="http://schemas.microsoft.com/office/drawing/2014/main" id="{3EC71CFB-1A7D-4A3F-A00D-310D31DD8DE9}"/>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8" name="Oval 86">
              <a:extLst>
                <a:ext uri="{FF2B5EF4-FFF2-40B4-BE49-F238E27FC236}">
                  <a16:creationId xmlns:a16="http://schemas.microsoft.com/office/drawing/2014/main" id="{182C255E-ADD9-477C-A4CA-A2FB7E851177}"/>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9" name="Oval 87">
              <a:extLst>
                <a:ext uri="{FF2B5EF4-FFF2-40B4-BE49-F238E27FC236}">
                  <a16:creationId xmlns:a16="http://schemas.microsoft.com/office/drawing/2014/main" id="{46B43D55-DDF3-431E-9D05-6583FEB2C589}"/>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90" name="Oval 88">
              <a:extLst>
                <a:ext uri="{FF2B5EF4-FFF2-40B4-BE49-F238E27FC236}">
                  <a16:creationId xmlns:a16="http://schemas.microsoft.com/office/drawing/2014/main" id="{0FEB2439-7148-46D6-9F0B-1152BFD02B61}"/>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91" name="Oval 89">
              <a:extLst>
                <a:ext uri="{FF2B5EF4-FFF2-40B4-BE49-F238E27FC236}">
                  <a16:creationId xmlns:a16="http://schemas.microsoft.com/office/drawing/2014/main" id="{490D3A70-1E2E-42AA-B6EF-BBD73B368225}"/>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92" name="Oval 90">
              <a:extLst>
                <a:ext uri="{FF2B5EF4-FFF2-40B4-BE49-F238E27FC236}">
                  <a16:creationId xmlns:a16="http://schemas.microsoft.com/office/drawing/2014/main" id="{D993D192-10ED-4ACD-A551-BD9BD74BEE8C}"/>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93" name="Oval 91">
              <a:extLst>
                <a:ext uri="{FF2B5EF4-FFF2-40B4-BE49-F238E27FC236}">
                  <a16:creationId xmlns:a16="http://schemas.microsoft.com/office/drawing/2014/main" id="{A6A32C1D-57BB-4DC3-B416-E6FFF3C38111}"/>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94" name="Oval 92">
              <a:extLst>
                <a:ext uri="{FF2B5EF4-FFF2-40B4-BE49-F238E27FC236}">
                  <a16:creationId xmlns:a16="http://schemas.microsoft.com/office/drawing/2014/main" id="{46BD9153-E1D3-4F1D-81E6-B18E5C0A044C}"/>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95" name="Oval 93">
              <a:extLst>
                <a:ext uri="{FF2B5EF4-FFF2-40B4-BE49-F238E27FC236}">
                  <a16:creationId xmlns:a16="http://schemas.microsoft.com/office/drawing/2014/main" id="{EAA69F26-655D-4B9B-82D7-E6AB151E5F0E}"/>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96" name="Oval 94">
              <a:extLst>
                <a:ext uri="{FF2B5EF4-FFF2-40B4-BE49-F238E27FC236}">
                  <a16:creationId xmlns:a16="http://schemas.microsoft.com/office/drawing/2014/main" id="{D071E675-CEC9-47A9-A8C3-8DF65532EE0F}"/>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97" name="Oval 95">
              <a:extLst>
                <a:ext uri="{FF2B5EF4-FFF2-40B4-BE49-F238E27FC236}">
                  <a16:creationId xmlns:a16="http://schemas.microsoft.com/office/drawing/2014/main" id="{186EB9EA-AA23-40E1-A9A3-84003EAE3080}"/>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98" name="Oval 96">
              <a:extLst>
                <a:ext uri="{FF2B5EF4-FFF2-40B4-BE49-F238E27FC236}">
                  <a16:creationId xmlns:a16="http://schemas.microsoft.com/office/drawing/2014/main" id="{2D274728-D4E8-436B-9564-AD39382AD60F}"/>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99" name="Oval 97">
              <a:extLst>
                <a:ext uri="{FF2B5EF4-FFF2-40B4-BE49-F238E27FC236}">
                  <a16:creationId xmlns:a16="http://schemas.microsoft.com/office/drawing/2014/main" id="{70858DEE-141C-4E44-9C71-F2E11B55DB71}"/>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0" name="Oval 98">
              <a:extLst>
                <a:ext uri="{FF2B5EF4-FFF2-40B4-BE49-F238E27FC236}">
                  <a16:creationId xmlns:a16="http://schemas.microsoft.com/office/drawing/2014/main" id="{C22954C5-EA1C-43CB-8267-1249DBEA52D0}"/>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1" name="Oval 99">
              <a:extLst>
                <a:ext uri="{FF2B5EF4-FFF2-40B4-BE49-F238E27FC236}">
                  <a16:creationId xmlns:a16="http://schemas.microsoft.com/office/drawing/2014/main" id="{F87FCD53-254F-4C0F-A8F9-4DE820FA7A41}"/>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2" name="Oval 100">
              <a:extLst>
                <a:ext uri="{FF2B5EF4-FFF2-40B4-BE49-F238E27FC236}">
                  <a16:creationId xmlns:a16="http://schemas.microsoft.com/office/drawing/2014/main" id="{70103E3F-2AE8-4089-8D7A-CB27C3120DC5}"/>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3" name="Oval 101">
              <a:extLst>
                <a:ext uri="{FF2B5EF4-FFF2-40B4-BE49-F238E27FC236}">
                  <a16:creationId xmlns:a16="http://schemas.microsoft.com/office/drawing/2014/main" id="{F32957B8-45EC-4B7A-8E05-09DC18B8334D}"/>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4" name="Oval 102">
              <a:extLst>
                <a:ext uri="{FF2B5EF4-FFF2-40B4-BE49-F238E27FC236}">
                  <a16:creationId xmlns:a16="http://schemas.microsoft.com/office/drawing/2014/main" id="{A6EDE425-279C-4E25-B9FE-ED7E7C5366FF}"/>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5" name="Oval 103">
              <a:extLst>
                <a:ext uri="{FF2B5EF4-FFF2-40B4-BE49-F238E27FC236}">
                  <a16:creationId xmlns:a16="http://schemas.microsoft.com/office/drawing/2014/main" id="{72AC218A-C427-464F-BE31-BF8CC6A51639}"/>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6" name="Oval 104">
              <a:extLst>
                <a:ext uri="{FF2B5EF4-FFF2-40B4-BE49-F238E27FC236}">
                  <a16:creationId xmlns:a16="http://schemas.microsoft.com/office/drawing/2014/main" id="{FDE81A53-A7F2-485F-B70B-9115AB99F4CE}"/>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7" name="Oval 105">
              <a:extLst>
                <a:ext uri="{FF2B5EF4-FFF2-40B4-BE49-F238E27FC236}">
                  <a16:creationId xmlns:a16="http://schemas.microsoft.com/office/drawing/2014/main" id="{F6900403-35E7-48E5-B725-0728189FE05C}"/>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8" name="Oval 106">
              <a:extLst>
                <a:ext uri="{FF2B5EF4-FFF2-40B4-BE49-F238E27FC236}">
                  <a16:creationId xmlns:a16="http://schemas.microsoft.com/office/drawing/2014/main" id="{43B0891A-FFE5-4058-9563-806157DFCECB}"/>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9" name="Oval 107">
              <a:extLst>
                <a:ext uri="{FF2B5EF4-FFF2-40B4-BE49-F238E27FC236}">
                  <a16:creationId xmlns:a16="http://schemas.microsoft.com/office/drawing/2014/main" id="{F3033870-4611-4D92-AF54-FB9EE431035B}"/>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10" name="Oval 108">
              <a:extLst>
                <a:ext uri="{FF2B5EF4-FFF2-40B4-BE49-F238E27FC236}">
                  <a16:creationId xmlns:a16="http://schemas.microsoft.com/office/drawing/2014/main" id="{D837400B-2A50-4F39-B1B2-9D2448464AAF}"/>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11" name="Oval 109">
              <a:extLst>
                <a:ext uri="{FF2B5EF4-FFF2-40B4-BE49-F238E27FC236}">
                  <a16:creationId xmlns:a16="http://schemas.microsoft.com/office/drawing/2014/main" id="{DBEC7431-D0CA-4F05-BE36-B7577BA99F98}"/>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12" name="Oval 110">
              <a:extLst>
                <a:ext uri="{FF2B5EF4-FFF2-40B4-BE49-F238E27FC236}">
                  <a16:creationId xmlns:a16="http://schemas.microsoft.com/office/drawing/2014/main" id="{ABCC6C46-726D-4448-85DC-4EAFBBA0C96A}"/>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13" name="Oval 111">
              <a:extLst>
                <a:ext uri="{FF2B5EF4-FFF2-40B4-BE49-F238E27FC236}">
                  <a16:creationId xmlns:a16="http://schemas.microsoft.com/office/drawing/2014/main" id="{82D01256-8727-4ACB-9FC4-FEA43378960E}"/>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14" name="Oval 112">
              <a:extLst>
                <a:ext uri="{FF2B5EF4-FFF2-40B4-BE49-F238E27FC236}">
                  <a16:creationId xmlns:a16="http://schemas.microsoft.com/office/drawing/2014/main" id="{A87E350E-8623-4A8A-9FF4-F9DDE4E34F63}"/>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15" name="Oval 113">
              <a:extLst>
                <a:ext uri="{FF2B5EF4-FFF2-40B4-BE49-F238E27FC236}">
                  <a16:creationId xmlns:a16="http://schemas.microsoft.com/office/drawing/2014/main" id="{4DB3280C-B0BE-4B5F-A0F4-113E41923582}"/>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16" name="Oval 114">
              <a:extLst>
                <a:ext uri="{FF2B5EF4-FFF2-40B4-BE49-F238E27FC236}">
                  <a16:creationId xmlns:a16="http://schemas.microsoft.com/office/drawing/2014/main" id="{C7CEF254-0CAB-4720-8FCB-FF6E4D016D09}"/>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17" name="Oval 115">
              <a:extLst>
                <a:ext uri="{FF2B5EF4-FFF2-40B4-BE49-F238E27FC236}">
                  <a16:creationId xmlns:a16="http://schemas.microsoft.com/office/drawing/2014/main" id="{B2028B38-A227-4B52-A380-DE7C1168ED8D}"/>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18" name="Oval 116">
              <a:extLst>
                <a:ext uri="{FF2B5EF4-FFF2-40B4-BE49-F238E27FC236}">
                  <a16:creationId xmlns:a16="http://schemas.microsoft.com/office/drawing/2014/main" id="{A95F0770-FF1F-40E5-BE79-8BA1CBE41852}"/>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19" name="Oval 117">
              <a:extLst>
                <a:ext uri="{FF2B5EF4-FFF2-40B4-BE49-F238E27FC236}">
                  <a16:creationId xmlns:a16="http://schemas.microsoft.com/office/drawing/2014/main" id="{049C9935-4C62-4868-896F-1E4B5C814E3B}"/>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20" name="Oval 118">
              <a:extLst>
                <a:ext uri="{FF2B5EF4-FFF2-40B4-BE49-F238E27FC236}">
                  <a16:creationId xmlns:a16="http://schemas.microsoft.com/office/drawing/2014/main" id="{A20DEA68-25FD-498D-AE18-D8A356A893FD}"/>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21" name="Oval 119">
              <a:extLst>
                <a:ext uri="{FF2B5EF4-FFF2-40B4-BE49-F238E27FC236}">
                  <a16:creationId xmlns:a16="http://schemas.microsoft.com/office/drawing/2014/main" id="{8F052805-7234-45F0-9B60-88221A700021}"/>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22" name="Oval 120">
              <a:extLst>
                <a:ext uri="{FF2B5EF4-FFF2-40B4-BE49-F238E27FC236}">
                  <a16:creationId xmlns:a16="http://schemas.microsoft.com/office/drawing/2014/main" id="{07B77CE9-EF99-4BFC-8D78-ACE5210C7B73}"/>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23" name="Oval 121">
              <a:extLst>
                <a:ext uri="{FF2B5EF4-FFF2-40B4-BE49-F238E27FC236}">
                  <a16:creationId xmlns:a16="http://schemas.microsoft.com/office/drawing/2014/main" id="{FE6979BC-80B7-4877-89B6-67656EC4AEF2}"/>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24" name="Oval 122">
              <a:extLst>
                <a:ext uri="{FF2B5EF4-FFF2-40B4-BE49-F238E27FC236}">
                  <a16:creationId xmlns:a16="http://schemas.microsoft.com/office/drawing/2014/main" id="{00887EFA-D19F-4CFA-A080-5F778443BE26}"/>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25" name="Oval 123">
              <a:extLst>
                <a:ext uri="{FF2B5EF4-FFF2-40B4-BE49-F238E27FC236}">
                  <a16:creationId xmlns:a16="http://schemas.microsoft.com/office/drawing/2014/main" id="{EF0B8B51-0599-459A-B29A-2602AAB1FBA7}"/>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26" name="Oval 124">
              <a:extLst>
                <a:ext uri="{FF2B5EF4-FFF2-40B4-BE49-F238E27FC236}">
                  <a16:creationId xmlns:a16="http://schemas.microsoft.com/office/drawing/2014/main" id="{53BEA0F9-7929-4C87-86C0-CF236F8D85B6}"/>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27" name="Oval 125">
              <a:extLst>
                <a:ext uri="{FF2B5EF4-FFF2-40B4-BE49-F238E27FC236}">
                  <a16:creationId xmlns:a16="http://schemas.microsoft.com/office/drawing/2014/main" id="{9E76CFE0-E771-48C0-813C-DEA5C50873A6}"/>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28" name="Oval 126">
              <a:extLst>
                <a:ext uri="{FF2B5EF4-FFF2-40B4-BE49-F238E27FC236}">
                  <a16:creationId xmlns:a16="http://schemas.microsoft.com/office/drawing/2014/main" id="{CC911B39-0D0B-4AC2-9C1D-80FD4FE93716}"/>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29" name="Oval 127">
              <a:extLst>
                <a:ext uri="{FF2B5EF4-FFF2-40B4-BE49-F238E27FC236}">
                  <a16:creationId xmlns:a16="http://schemas.microsoft.com/office/drawing/2014/main" id="{E2C0B7C5-E2A8-4DFE-8DDA-F263119BF037}"/>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30" name="Oval 128">
              <a:extLst>
                <a:ext uri="{FF2B5EF4-FFF2-40B4-BE49-F238E27FC236}">
                  <a16:creationId xmlns:a16="http://schemas.microsoft.com/office/drawing/2014/main" id="{72374F8D-FCC0-43DE-8561-F8514B872951}"/>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31" name="Oval 129">
              <a:extLst>
                <a:ext uri="{FF2B5EF4-FFF2-40B4-BE49-F238E27FC236}">
                  <a16:creationId xmlns:a16="http://schemas.microsoft.com/office/drawing/2014/main" id="{8ACCBFE7-9EC0-436D-AB10-C0D01E9CB981}"/>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32" name="Oval 130">
              <a:extLst>
                <a:ext uri="{FF2B5EF4-FFF2-40B4-BE49-F238E27FC236}">
                  <a16:creationId xmlns:a16="http://schemas.microsoft.com/office/drawing/2014/main" id="{C04EB540-B586-4717-BA93-AB2E850BFB56}"/>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33" name="Oval 131">
              <a:extLst>
                <a:ext uri="{FF2B5EF4-FFF2-40B4-BE49-F238E27FC236}">
                  <a16:creationId xmlns:a16="http://schemas.microsoft.com/office/drawing/2014/main" id="{75ED6176-6C7E-40DD-AC4E-0E28AD7DE118}"/>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34" name="Oval 132">
              <a:extLst>
                <a:ext uri="{FF2B5EF4-FFF2-40B4-BE49-F238E27FC236}">
                  <a16:creationId xmlns:a16="http://schemas.microsoft.com/office/drawing/2014/main" id="{DAECC05C-82AB-40A8-99E4-51EE8781C806}"/>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35" name="Oval 133">
              <a:extLst>
                <a:ext uri="{FF2B5EF4-FFF2-40B4-BE49-F238E27FC236}">
                  <a16:creationId xmlns:a16="http://schemas.microsoft.com/office/drawing/2014/main" id="{D4A6052A-BAC7-4641-945F-B8159B369C8A}"/>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36" name="Oval 134">
              <a:extLst>
                <a:ext uri="{FF2B5EF4-FFF2-40B4-BE49-F238E27FC236}">
                  <a16:creationId xmlns:a16="http://schemas.microsoft.com/office/drawing/2014/main" id="{95B7BC62-1C0B-4F13-97CE-0038EBB4768B}"/>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37" name="Oval 135">
              <a:extLst>
                <a:ext uri="{FF2B5EF4-FFF2-40B4-BE49-F238E27FC236}">
                  <a16:creationId xmlns:a16="http://schemas.microsoft.com/office/drawing/2014/main" id="{FF14F8F1-C5AA-474C-BB91-2ED95B279CC3}"/>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38" name="Oval 136">
              <a:extLst>
                <a:ext uri="{FF2B5EF4-FFF2-40B4-BE49-F238E27FC236}">
                  <a16:creationId xmlns:a16="http://schemas.microsoft.com/office/drawing/2014/main" id="{5D3819DE-9BA3-4381-AEE7-F471C69DBB9D}"/>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39" name="Oval 137">
              <a:extLst>
                <a:ext uri="{FF2B5EF4-FFF2-40B4-BE49-F238E27FC236}">
                  <a16:creationId xmlns:a16="http://schemas.microsoft.com/office/drawing/2014/main" id="{1406D76B-E884-4A46-B103-901BBAF69240}"/>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40" name="Oval 138">
              <a:extLst>
                <a:ext uri="{FF2B5EF4-FFF2-40B4-BE49-F238E27FC236}">
                  <a16:creationId xmlns:a16="http://schemas.microsoft.com/office/drawing/2014/main" id="{C10F1DBB-81DC-4BFD-9D8A-0FC0FBA6E838}"/>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41" name="Oval 139">
              <a:extLst>
                <a:ext uri="{FF2B5EF4-FFF2-40B4-BE49-F238E27FC236}">
                  <a16:creationId xmlns:a16="http://schemas.microsoft.com/office/drawing/2014/main" id="{47C2E021-EDDA-4C95-9F53-A28D3F241CA4}"/>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42" name="Oval 140">
              <a:extLst>
                <a:ext uri="{FF2B5EF4-FFF2-40B4-BE49-F238E27FC236}">
                  <a16:creationId xmlns:a16="http://schemas.microsoft.com/office/drawing/2014/main" id="{95481D80-AFA6-4A8F-8D09-0046A27B7BFA}"/>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43" name="Oval 141">
              <a:extLst>
                <a:ext uri="{FF2B5EF4-FFF2-40B4-BE49-F238E27FC236}">
                  <a16:creationId xmlns:a16="http://schemas.microsoft.com/office/drawing/2014/main" id="{E7243930-CDF3-4F0C-838F-64AAF1208BC9}"/>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44" name="Oval 142">
              <a:extLst>
                <a:ext uri="{FF2B5EF4-FFF2-40B4-BE49-F238E27FC236}">
                  <a16:creationId xmlns:a16="http://schemas.microsoft.com/office/drawing/2014/main" id="{78E7FFA6-8B6E-497A-B9AC-D54C8096DAE9}"/>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45" name="Oval 143">
              <a:extLst>
                <a:ext uri="{FF2B5EF4-FFF2-40B4-BE49-F238E27FC236}">
                  <a16:creationId xmlns:a16="http://schemas.microsoft.com/office/drawing/2014/main" id="{EC8B0E70-F07A-4E35-94E0-98E1D47EBEA9}"/>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46" name="Oval 144">
              <a:extLst>
                <a:ext uri="{FF2B5EF4-FFF2-40B4-BE49-F238E27FC236}">
                  <a16:creationId xmlns:a16="http://schemas.microsoft.com/office/drawing/2014/main" id="{8670B7BF-8B1B-4701-A635-D80E22DA731F}"/>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47" name="Oval 145">
              <a:extLst>
                <a:ext uri="{FF2B5EF4-FFF2-40B4-BE49-F238E27FC236}">
                  <a16:creationId xmlns:a16="http://schemas.microsoft.com/office/drawing/2014/main" id="{7A1E6E1C-FC68-4FA1-A5AB-159E5C82B3DE}"/>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48" name="Oval 146">
              <a:extLst>
                <a:ext uri="{FF2B5EF4-FFF2-40B4-BE49-F238E27FC236}">
                  <a16:creationId xmlns:a16="http://schemas.microsoft.com/office/drawing/2014/main" id="{FAFF1C4E-C7D8-4508-B992-122892446753}"/>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49" name="Oval 147">
              <a:extLst>
                <a:ext uri="{FF2B5EF4-FFF2-40B4-BE49-F238E27FC236}">
                  <a16:creationId xmlns:a16="http://schemas.microsoft.com/office/drawing/2014/main" id="{2820C083-E777-44EE-A56B-9761A3B0B574}"/>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50" name="Oval 148">
              <a:extLst>
                <a:ext uri="{FF2B5EF4-FFF2-40B4-BE49-F238E27FC236}">
                  <a16:creationId xmlns:a16="http://schemas.microsoft.com/office/drawing/2014/main" id="{A645E724-61B8-48EB-9470-7E97B8F2D564}"/>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51" name="Oval 149">
              <a:extLst>
                <a:ext uri="{FF2B5EF4-FFF2-40B4-BE49-F238E27FC236}">
                  <a16:creationId xmlns:a16="http://schemas.microsoft.com/office/drawing/2014/main" id="{19CC3762-F037-41CC-8511-B983083743D6}"/>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52" name="Oval 150">
              <a:extLst>
                <a:ext uri="{FF2B5EF4-FFF2-40B4-BE49-F238E27FC236}">
                  <a16:creationId xmlns:a16="http://schemas.microsoft.com/office/drawing/2014/main" id="{A93F9854-0FC1-48AE-8976-FE25606568ED}"/>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53" name="Oval 151">
              <a:extLst>
                <a:ext uri="{FF2B5EF4-FFF2-40B4-BE49-F238E27FC236}">
                  <a16:creationId xmlns:a16="http://schemas.microsoft.com/office/drawing/2014/main" id="{B86C524D-6467-4221-A321-8EE19138ACBC}"/>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54" name="Oval 152">
              <a:extLst>
                <a:ext uri="{FF2B5EF4-FFF2-40B4-BE49-F238E27FC236}">
                  <a16:creationId xmlns:a16="http://schemas.microsoft.com/office/drawing/2014/main" id="{C78B2CF9-D892-4193-977D-5450DAC2FD92}"/>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55" name="Oval 153">
              <a:extLst>
                <a:ext uri="{FF2B5EF4-FFF2-40B4-BE49-F238E27FC236}">
                  <a16:creationId xmlns:a16="http://schemas.microsoft.com/office/drawing/2014/main" id="{8621BC0F-F8EF-4B71-AEDB-8AC16D27FAA1}"/>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56" name="Oval 154">
              <a:extLst>
                <a:ext uri="{FF2B5EF4-FFF2-40B4-BE49-F238E27FC236}">
                  <a16:creationId xmlns:a16="http://schemas.microsoft.com/office/drawing/2014/main" id="{C3CF0B55-0880-4C1F-BAEE-0F093405D1BC}"/>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57" name="Oval 155">
              <a:extLst>
                <a:ext uri="{FF2B5EF4-FFF2-40B4-BE49-F238E27FC236}">
                  <a16:creationId xmlns:a16="http://schemas.microsoft.com/office/drawing/2014/main" id="{98344768-441D-401D-B20A-8046CE78D556}"/>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58" name="Oval 156">
              <a:extLst>
                <a:ext uri="{FF2B5EF4-FFF2-40B4-BE49-F238E27FC236}">
                  <a16:creationId xmlns:a16="http://schemas.microsoft.com/office/drawing/2014/main" id="{3BCC4F55-7A95-498A-A974-DD90E6B1DCA2}"/>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59" name="Oval 157">
              <a:extLst>
                <a:ext uri="{FF2B5EF4-FFF2-40B4-BE49-F238E27FC236}">
                  <a16:creationId xmlns:a16="http://schemas.microsoft.com/office/drawing/2014/main" id="{118E19E3-D98B-4E79-AD28-71DE2D173A94}"/>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60" name="Oval 158">
              <a:extLst>
                <a:ext uri="{FF2B5EF4-FFF2-40B4-BE49-F238E27FC236}">
                  <a16:creationId xmlns:a16="http://schemas.microsoft.com/office/drawing/2014/main" id="{A8667774-6966-4241-B282-72916D253CC9}"/>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61" name="Oval 159">
              <a:extLst>
                <a:ext uri="{FF2B5EF4-FFF2-40B4-BE49-F238E27FC236}">
                  <a16:creationId xmlns:a16="http://schemas.microsoft.com/office/drawing/2014/main" id="{8ABF3AAA-CC54-438C-A88E-1AD829F644FC}"/>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62" name="Oval 160">
              <a:extLst>
                <a:ext uri="{FF2B5EF4-FFF2-40B4-BE49-F238E27FC236}">
                  <a16:creationId xmlns:a16="http://schemas.microsoft.com/office/drawing/2014/main" id="{C07703FC-24B8-4E47-8103-8DBD9222E05B}"/>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63" name="Oval 161">
              <a:extLst>
                <a:ext uri="{FF2B5EF4-FFF2-40B4-BE49-F238E27FC236}">
                  <a16:creationId xmlns:a16="http://schemas.microsoft.com/office/drawing/2014/main" id="{7EC68C5E-0D76-48A9-8E52-B94AE36FE07D}"/>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64" name="Oval 162">
              <a:extLst>
                <a:ext uri="{FF2B5EF4-FFF2-40B4-BE49-F238E27FC236}">
                  <a16:creationId xmlns:a16="http://schemas.microsoft.com/office/drawing/2014/main" id="{80B22E78-E149-41BE-AE28-7F6B243C92EF}"/>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65" name="Oval 163">
              <a:extLst>
                <a:ext uri="{FF2B5EF4-FFF2-40B4-BE49-F238E27FC236}">
                  <a16:creationId xmlns:a16="http://schemas.microsoft.com/office/drawing/2014/main" id="{FEC47951-DCA5-4126-8773-5DDBAD4E32D8}"/>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66" name="Oval 164">
              <a:extLst>
                <a:ext uri="{FF2B5EF4-FFF2-40B4-BE49-F238E27FC236}">
                  <a16:creationId xmlns:a16="http://schemas.microsoft.com/office/drawing/2014/main" id="{A197EAD8-3B19-4D19-83DD-DA25DD662232}"/>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67" name="Oval 165">
              <a:extLst>
                <a:ext uri="{FF2B5EF4-FFF2-40B4-BE49-F238E27FC236}">
                  <a16:creationId xmlns:a16="http://schemas.microsoft.com/office/drawing/2014/main" id="{ECECD3CD-CD9A-4723-AB4E-2B12FB65D63B}"/>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68" name="Oval 166">
              <a:extLst>
                <a:ext uri="{FF2B5EF4-FFF2-40B4-BE49-F238E27FC236}">
                  <a16:creationId xmlns:a16="http://schemas.microsoft.com/office/drawing/2014/main" id="{AFE5F1AE-8F13-4012-95B2-DDB88A8039E2}"/>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69" name="Oval 167">
              <a:extLst>
                <a:ext uri="{FF2B5EF4-FFF2-40B4-BE49-F238E27FC236}">
                  <a16:creationId xmlns:a16="http://schemas.microsoft.com/office/drawing/2014/main" id="{FF76EF20-5FDD-4361-9178-897B88FDE43E}"/>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70" name="Oval 168">
              <a:extLst>
                <a:ext uri="{FF2B5EF4-FFF2-40B4-BE49-F238E27FC236}">
                  <a16:creationId xmlns:a16="http://schemas.microsoft.com/office/drawing/2014/main" id="{EC61940C-E526-4DA1-9B12-097A927968CE}"/>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71" name="Oval 169">
              <a:extLst>
                <a:ext uri="{FF2B5EF4-FFF2-40B4-BE49-F238E27FC236}">
                  <a16:creationId xmlns:a16="http://schemas.microsoft.com/office/drawing/2014/main" id="{B496E25A-F249-4374-99AD-60996B865220}"/>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72" name="Oval 170">
              <a:extLst>
                <a:ext uri="{FF2B5EF4-FFF2-40B4-BE49-F238E27FC236}">
                  <a16:creationId xmlns:a16="http://schemas.microsoft.com/office/drawing/2014/main" id="{1FFC12B0-4E95-4963-A000-4B2E561B365C}"/>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73" name="Oval 171">
              <a:extLst>
                <a:ext uri="{FF2B5EF4-FFF2-40B4-BE49-F238E27FC236}">
                  <a16:creationId xmlns:a16="http://schemas.microsoft.com/office/drawing/2014/main" id="{051E5F7B-3D4C-422B-BD03-9182C2C9722C}"/>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74" name="Oval 172">
              <a:extLst>
                <a:ext uri="{FF2B5EF4-FFF2-40B4-BE49-F238E27FC236}">
                  <a16:creationId xmlns:a16="http://schemas.microsoft.com/office/drawing/2014/main" id="{1236AE20-402D-4F6F-B29C-EBA9C72F5EB1}"/>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75" name="Oval 173">
              <a:extLst>
                <a:ext uri="{FF2B5EF4-FFF2-40B4-BE49-F238E27FC236}">
                  <a16:creationId xmlns:a16="http://schemas.microsoft.com/office/drawing/2014/main" id="{FFC27D91-197A-4CF9-820F-DE8B59CA1423}"/>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76" name="Oval 174">
              <a:extLst>
                <a:ext uri="{FF2B5EF4-FFF2-40B4-BE49-F238E27FC236}">
                  <a16:creationId xmlns:a16="http://schemas.microsoft.com/office/drawing/2014/main" id="{269A10DA-271F-43D5-9F01-30831760E894}"/>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77" name="Oval 175">
              <a:extLst>
                <a:ext uri="{FF2B5EF4-FFF2-40B4-BE49-F238E27FC236}">
                  <a16:creationId xmlns:a16="http://schemas.microsoft.com/office/drawing/2014/main" id="{8A88F9D8-7972-4941-A5EE-4B794770AF00}"/>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78" name="Oval 176">
              <a:extLst>
                <a:ext uri="{FF2B5EF4-FFF2-40B4-BE49-F238E27FC236}">
                  <a16:creationId xmlns:a16="http://schemas.microsoft.com/office/drawing/2014/main" id="{CA5ED802-44D2-4F6A-ADF4-52A92DEA237A}"/>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79" name="Oval 177">
              <a:extLst>
                <a:ext uri="{FF2B5EF4-FFF2-40B4-BE49-F238E27FC236}">
                  <a16:creationId xmlns:a16="http://schemas.microsoft.com/office/drawing/2014/main" id="{7BB10DEA-AF5A-4DD5-8E46-58716F240579}"/>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80" name="Oval 178">
              <a:extLst>
                <a:ext uri="{FF2B5EF4-FFF2-40B4-BE49-F238E27FC236}">
                  <a16:creationId xmlns:a16="http://schemas.microsoft.com/office/drawing/2014/main" id="{1BECF084-C412-486B-8A91-95CBCD4FE041}"/>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81" name="Oval 179">
              <a:extLst>
                <a:ext uri="{FF2B5EF4-FFF2-40B4-BE49-F238E27FC236}">
                  <a16:creationId xmlns:a16="http://schemas.microsoft.com/office/drawing/2014/main" id="{0E09C4A6-B1DD-438D-86BE-B4EC92C74E32}"/>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82" name="Oval 180">
              <a:extLst>
                <a:ext uri="{FF2B5EF4-FFF2-40B4-BE49-F238E27FC236}">
                  <a16:creationId xmlns:a16="http://schemas.microsoft.com/office/drawing/2014/main" id="{5889722B-2B62-4C06-B41D-E3D9DE38EE17}"/>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83" name="Oval 181">
              <a:extLst>
                <a:ext uri="{FF2B5EF4-FFF2-40B4-BE49-F238E27FC236}">
                  <a16:creationId xmlns:a16="http://schemas.microsoft.com/office/drawing/2014/main" id="{FA3CD6B0-F8AA-4430-A1FF-5B2C980ECB52}"/>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84" name="Oval 182">
              <a:extLst>
                <a:ext uri="{FF2B5EF4-FFF2-40B4-BE49-F238E27FC236}">
                  <a16:creationId xmlns:a16="http://schemas.microsoft.com/office/drawing/2014/main" id="{B5B91435-3F9C-4BC0-9DB8-A6F7FD54F0D4}"/>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85" name="Oval 183">
              <a:extLst>
                <a:ext uri="{FF2B5EF4-FFF2-40B4-BE49-F238E27FC236}">
                  <a16:creationId xmlns:a16="http://schemas.microsoft.com/office/drawing/2014/main" id="{A1E1C6A1-6494-4B68-813F-E0E9E390CFA1}"/>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86" name="Oval 184">
              <a:extLst>
                <a:ext uri="{FF2B5EF4-FFF2-40B4-BE49-F238E27FC236}">
                  <a16:creationId xmlns:a16="http://schemas.microsoft.com/office/drawing/2014/main" id="{5D0378E3-F8AB-47F2-8637-76F4118761C6}"/>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87" name="Oval 185">
              <a:extLst>
                <a:ext uri="{FF2B5EF4-FFF2-40B4-BE49-F238E27FC236}">
                  <a16:creationId xmlns:a16="http://schemas.microsoft.com/office/drawing/2014/main" id="{3F8B72F9-8292-4C7F-B9D4-AE9B44C8C290}"/>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88" name="Oval 186">
              <a:extLst>
                <a:ext uri="{FF2B5EF4-FFF2-40B4-BE49-F238E27FC236}">
                  <a16:creationId xmlns:a16="http://schemas.microsoft.com/office/drawing/2014/main" id="{44E2A390-8B71-4A3E-A4C9-50B6B03E61BB}"/>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89" name="Oval 187">
              <a:extLst>
                <a:ext uri="{FF2B5EF4-FFF2-40B4-BE49-F238E27FC236}">
                  <a16:creationId xmlns:a16="http://schemas.microsoft.com/office/drawing/2014/main" id="{901329BC-04B6-4614-A8D7-17527531E002}"/>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90" name="Oval 188">
              <a:extLst>
                <a:ext uri="{FF2B5EF4-FFF2-40B4-BE49-F238E27FC236}">
                  <a16:creationId xmlns:a16="http://schemas.microsoft.com/office/drawing/2014/main" id="{4AC783B5-F527-4132-88E3-E3853F8AD4DA}"/>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91" name="Oval 189">
              <a:extLst>
                <a:ext uri="{FF2B5EF4-FFF2-40B4-BE49-F238E27FC236}">
                  <a16:creationId xmlns:a16="http://schemas.microsoft.com/office/drawing/2014/main" id="{C24DBC10-2FE6-4910-9844-0900C842C86A}"/>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92" name="Oval 190">
              <a:extLst>
                <a:ext uri="{FF2B5EF4-FFF2-40B4-BE49-F238E27FC236}">
                  <a16:creationId xmlns:a16="http://schemas.microsoft.com/office/drawing/2014/main" id="{CE7BBF8C-DBCA-4D8D-A315-A0C5DC80ACA2}"/>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93" name="Oval 191">
              <a:extLst>
                <a:ext uri="{FF2B5EF4-FFF2-40B4-BE49-F238E27FC236}">
                  <a16:creationId xmlns:a16="http://schemas.microsoft.com/office/drawing/2014/main" id="{A190CF05-D0C0-43D3-97F4-BCF9C108F294}"/>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94" name="Oval 192">
              <a:extLst>
                <a:ext uri="{FF2B5EF4-FFF2-40B4-BE49-F238E27FC236}">
                  <a16:creationId xmlns:a16="http://schemas.microsoft.com/office/drawing/2014/main" id="{DD51D590-F01E-42E1-868A-956A090C05CC}"/>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95" name="Oval 193">
              <a:extLst>
                <a:ext uri="{FF2B5EF4-FFF2-40B4-BE49-F238E27FC236}">
                  <a16:creationId xmlns:a16="http://schemas.microsoft.com/office/drawing/2014/main" id="{81942F19-60C2-4CDE-A827-7EEB7B53DECC}"/>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96" name="Oval 194">
              <a:extLst>
                <a:ext uri="{FF2B5EF4-FFF2-40B4-BE49-F238E27FC236}">
                  <a16:creationId xmlns:a16="http://schemas.microsoft.com/office/drawing/2014/main" id="{90F8D9FA-A68E-48FD-B2EE-6858AF37C79C}"/>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97" name="Oval 195">
              <a:extLst>
                <a:ext uri="{FF2B5EF4-FFF2-40B4-BE49-F238E27FC236}">
                  <a16:creationId xmlns:a16="http://schemas.microsoft.com/office/drawing/2014/main" id="{4AD30329-28AB-4C80-8044-EDE493783743}"/>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98" name="Oval 196">
              <a:extLst>
                <a:ext uri="{FF2B5EF4-FFF2-40B4-BE49-F238E27FC236}">
                  <a16:creationId xmlns:a16="http://schemas.microsoft.com/office/drawing/2014/main" id="{8FEC521B-CDCC-4245-98DB-D74BF3764250}"/>
                </a:ext>
              </a:extLst>
            </p:cNvPr>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99" name="Oval 197">
              <a:extLst>
                <a:ext uri="{FF2B5EF4-FFF2-40B4-BE49-F238E27FC236}">
                  <a16:creationId xmlns:a16="http://schemas.microsoft.com/office/drawing/2014/main" id="{3B738BFA-13A1-47E0-94B6-1CE65C99397D}"/>
                </a:ext>
              </a:extLst>
            </p:cNvPr>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00" name="Oval 198">
              <a:extLst>
                <a:ext uri="{FF2B5EF4-FFF2-40B4-BE49-F238E27FC236}">
                  <a16:creationId xmlns:a16="http://schemas.microsoft.com/office/drawing/2014/main" id="{F2EF3D56-D7CC-400D-B51D-6C651A0DDE72}"/>
                </a:ext>
              </a:extLst>
            </p:cNvPr>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01" name="Oval 199">
              <a:extLst>
                <a:ext uri="{FF2B5EF4-FFF2-40B4-BE49-F238E27FC236}">
                  <a16:creationId xmlns:a16="http://schemas.microsoft.com/office/drawing/2014/main" id="{C2BC942D-B3FC-4033-AC88-F98257AFD27A}"/>
                </a:ext>
              </a:extLst>
            </p:cNvPr>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02" name="Oval 200">
              <a:extLst>
                <a:ext uri="{FF2B5EF4-FFF2-40B4-BE49-F238E27FC236}">
                  <a16:creationId xmlns:a16="http://schemas.microsoft.com/office/drawing/2014/main" id="{96BC655D-B781-4EBB-BAE7-C5B4EF9F4478}"/>
                </a:ext>
              </a:extLst>
            </p:cNvPr>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03" name="Oval 201">
              <a:extLst>
                <a:ext uri="{FF2B5EF4-FFF2-40B4-BE49-F238E27FC236}">
                  <a16:creationId xmlns:a16="http://schemas.microsoft.com/office/drawing/2014/main" id="{B5446182-8C8C-4D90-9A8E-C8CA75EC7F2C}"/>
                </a:ext>
              </a:extLst>
            </p:cNvPr>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04" name="Oval 202">
              <a:extLst>
                <a:ext uri="{FF2B5EF4-FFF2-40B4-BE49-F238E27FC236}">
                  <a16:creationId xmlns:a16="http://schemas.microsoft.com/office/drawing/2014/main" id="{2FC4C07C-66ED-49FD-A5A7-2315775136B2}"/>
                </a:ext>
              </a:extLst>
            </p:cNvPr>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05" name="Oval 203">
              <a:extLst>
                <a:ext uri="{FF2B5EF4-FFF2-40B4-BE49-F238E27FC236}">
                  <a16:creationId xmlns:a16="http://schemas.microsoft.com/office/drawing/2014/main" id="{7713A092-DF57-4E96-8E3C-C7040F9C3B83}"/>
                </a:ext>
              </a:extLst>
            </p:cNvPr>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06" name="Oval 204">
              <a:extLst>
                <a:ext uri="{FF2B5EF4-FFF2-40B4-BE49-F238E27FC236}">
                  <a16:creationId xmlns:a16="http://schemas.microsoft.com/office/drawing/2014/main" id="{393E2C12-FE0A-4628-A26E-0083494667DE}"/>
                </a:ext>
              </a:extLst>
            </p:cNvPr>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07" name="Oval 205">
              <a:extLst>
                <a:ext uri="{FF2B5EF4-FFF2-40B4-BE49-F238E27FC236}">
                  <a16:creationId xmlns:a16="http://schemas.microsoft.com/office/drawing/2014/main" id="{354AD795-917B-4EEB-9127-875DE84DA221}"/>
                </a:ext>
              </a:extLst>
            </p:cNvPr>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08" name="Oval 206">
              <a:extLst>
                <a:ext uri="{FF2B5EF4-FFF2-40B4-BE49-F238E27FC236}">
                  <a16:creationId xmlns:a16="http://schemas.microsoft.com/office/drawing/2014/main" id="{279E1DC7-0665-47E2-987C-C01F232511EB}"/>
                </a:ext>
              </a:extLst>
            </p:cNvPr>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09" name="Oval 207">
              <a:extLst>
                <a:ext uri="{FF2B5EF4-FFF2-40B4-BE49-F238E27FC236}">
                  <a16:creationId xmlns:a16="http://schemas.microsoft.com/office/drawing/2014/main" id="{DAD97DA5-D24A-4D2A-B66D-26CC94086C9F}"/>
                </a:ext>
              </a:extLst>
            </p:cNvPr>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10" name="Oval 208">
              <a:extLst>
                <a:ext uri="{FF2B5EF4-FFF2-40B4-BE49-F238E27FC236}">
                  <a16:creationId xmlns:a16="http://schemas.microsoft.com/office/drawing/2014/main" id="{DC8C1E43-3015-411B-91BD-8636B9D24841}"/>
                </a:ext>
              </a:extLst>
            </p:cNvPr>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11" name="Oval 209">
              <a:extLst>
                <a:ext uri="{FF2B5EF4-FFF2-40B4-BE49-F238E27FC236}">
                  <a16:creationId xmlns:a16="http://schemas.microsoft.com/office/drawing/2014/main" id="{AE0BB659-31B6-4294-AD20-2EB104245BAD}"/>
                </a:ext>
              </a:extLst>
            </p:cNvPr>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12" name="Oval 210">
              <a:extLst>
                <a:ext uri="{FF2B5EF4-FFF2-40B4-BE49-F238E27FC236}">
                  <a16:creationId xmlns:a16="http://schemas.microsoft.com/office/drawing/2014/main" id="{1F01AF1C-A07F-4258-B204-F974EE462A50}"/>
                </a:ext>
              </a:extLst>
            </p:cNvPr>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13" name="Oval 211">
              <a:extLst>
                <a:ext uri="{FF2B5EF4-FFF2-40B4-BE49-F238E27FC236}">
                  <a16:creationId xmlns:a16="http://schemas.microsoft.com/office/drawing/2014/main" id="{51CA3FA7-23D3-4996-BA92-46E74696E8FB}"/>
                </a:ext>
              </a:extLst>
            </p:cNvPr>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14" name="Oval 212">
              <a:extLst>
                <a:ext uri="{FF2B5EF4-FFF2-40B4-BE49-F238E27FC236}">
                  <a16:creationId xmlns:a16="http://schemas.microsoft.com/office/drawing/2014/main" id="{61499995-7B85-4B3E-8B45-DF269AB1EB1C}"/>
                </a:ext>
              </a:extLst>
            </p:cNvPr>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15" name="Oval 213">
              <a:extLst>
                <a:ext uri="{FF2B5EF4-FFF2-40B4-BE49-F238E27FC236}">
                  <a16:creationId xmlns:a16="http://schemas.microsoft.com/office/drawing/2014/main" id="{683B635E-4E63-48BF-BD64-76937ED94AAF}"/>
                </a:ext>
              </a:extLst>
            </p:cNvPr>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16" name="Oval 214">
              <a:extLst>
                <a:ext uri="{FF2B5EF4-FFF2-40B4-BE49-F238E27FC236}">
                  <a16:creationId xmlns:a16="http://schemas.microsoft.com/office/drawing/2014/main" id="{4A461468-A5A7-4805-9579-4A48F3DD8E65}"/>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17" name="Oval 215">
              <a:extLst>
                <a:ext uri="{FF2B5EF4-FFF2-40B4-BE49-F238E27FC236}">
                  <a16:creationId xmlns:a16="http://schemas.microsoft.com/office/drawing/2014/main" id="{48273EB2-3E13-48B4-917A-32B14E645103}"/>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18" name="Oval 216">
              <a:extLst>
                <a:ext uri="{FF2B5EF4-FFF2-40B4-BE49-F238E27FC236}">
                  <a16:creationId xmlns:a16="http://schemas.microsoft.com/office/drawing/2014/main" id="{B95277CF-2DFD-4DCC-8FAD-A9BB26229E1E}"/>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19" name="Oval 217">
              <a:extLst>
                <a:ext uri="{FF2B5EF4-FFF2-40B4-BE49-F238E27FC236}">
                  <a16:creationId xmlns:a16="http://schemas.microsoft.com/office/drawing/2014/main" id="{D5DFEEEB-6123-451C-9069-0D7BD546E3CB}"/>
                </a:ext>
              </a:extLst>
            </p:cNvPr>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grpSp>
      <p:sp>
        <p:nvSpPr>
          <p:cNvPr id="70874"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noProof="0"/>
              <a:t>Click to edit Master title style</a:t>
            </a:r>
          </a:p>
        </p:txBody>
      </p:sp>
      <p:sp>
        <p:nvSpPr>
          <p:cNvPr id="70875"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20" name="Rectangle 220">
            <a:extLst>
              <a:ext uri="{FF2B5EF4-FFF2-40B4-BE49-F238E27FC236}">
                <a16:creationId xmlns:a16="http://schemas.microsoft.com/office/drawing/2014/main" id="{A7F9A85E-AC23-436A-B966-E2E055A59405}"/>
              </a:ext>
            </a:extLst>
          </p:cNvPr>
          <p:cNvSpPr>
            <a:spLocks noGrp="1" noChangeArrowheads="1"/>
          </p:cNvSpPr>
          <p:nvPr>
            <p:ph type="dt" sz="quarter" idx="10"/>
          </p:nvPr>
        </p:nvSpPr>
        <p:spPr/>
        <p:txBody>
          <a:bodyPr/>
          <a:lstStyle>
            <a:lvl1pPr>
              <a:defRPr/>
            </a:lvl1pPr>
          </a:lstStyle>
          <a:p>
            <a:pPr>
              <a:defRPr/>
            </a:pPr>
            <a:endParaRPr lang="en-US"/>
          </a:p>
        </p:txBody>
      </p:sp>
      <p:sp>
        <p:nvSpPr>
          <p:cNvPr id="221" name="Rectangle 221">
            <a:extLst>
              <a:ext uri="{FF2B5EF4-FFF2-40B4-BE49-F238E27FC236}">
                <a16:creationId xmlns:a16="http://schemas.microsoft.com/office/drawing/2014/main" id="{55F9C3EB-C1E5-47A3-BA73-F7C25D6F2C4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a:extLst>
              <a:ext uri="{FF2B5EF4-FFF2-40B4-BE49-F238E27FC236}">
                <a16:creationId xmlns:a16="http://schemas.microsoft.com/office/drawing/2014/main" id="{5A593E3B-1C7F-4857-BDEE-A6778CEA1EE5}"/>
              </a:ext>
            </a:extLst>
          </p:cNvPr>
          <p:cNvSpPr>
            <a:spLocks noGrp="1" noChangeArrowheads="1"/>
          </p:cNvSpPr>
          <p:nvPr>
            <p:ph type="sldNum" sz="quarter" idx="12"/>
          </p:nvPr>
        </p:nvSpPr>
        <p:spPr/>
        <p:txBody>
          <a:bodyPr/>
          <a:lstStyle>
            <a:lvl1pPr>
              <a:defRPr/>
            </a:lvl1pPr>
          </a:lstStyle>
          <a:p>
            <a:fld id="{5936C721-B485-4B9D-9047-2AD84F3FC7E8}" type="slidenum">
              <a:rPr lang="en-US" altLang="en-US"/>
              <a:pPr/>
              <a:t>‹#›</a:t>
            </a:fld>
            <a:endParaRPr lang="en-US" altLang="en-US"/>
          </a:p>
        </p:txBody>
      </p:sp>
    </p:spTree>
    <p:extLst>
      <p:ext uri="{BB962C8B-B14F-4D97-AF65-F5344CB8AC3E}">
        <p14:creationId xmlns:p14="http://schemas.microsoft.com/office/powerpoint/2010/main" val="407214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194C787A-8464-4070-AC34-9BB128C6F7E6}"/>
              </a:ext>
            </a:extLst>
          </p:cNvPr>
          <p:cNvSpPr>
            <a:spLocks noGrp="1" noChangeArrowheads="1"/>
          </p:cNvSpPr>
          <p:nvPr>
            <p:ph type="sldNum" sz="quarter" idx="10"/>
          </p:nvPr>
        </p:nvSpPr>
        <p:spPr>
          <a:ln/>
        </p:spPr>
        <p:txBody>
          <a:bodyPr/>
          <a:lstStyle>
            <a:lvl1pPr>
              <a:defRPr/>
            </a:lvl1pPr>
          </a:lstStyle>
          <a:p>
            <a:fld id="{200D6464-B24B-475D-9BE8-4A686D3A0B5C}" type="slidenum">
              <a:rPr lang="en-US" altLang="en-US"/>
              <a:pPr/>
              <a:t>‹#›</a:t>
            </a:fld>
            <a:endParaRPr lang="en-US" altLang="en-US"/>
          </a:p>
        </p:txBody>
      </p:sp>
      <p:sp>
        <p:nvSpPr>
          <p:cNvPr id="5" name="Rectangle 219">
            <a:extLst>
              <a:ext uri="{FF2B5EF4-FFF2-40B4-BE49-F238E27FC236}">
                <a16:creationId xmlns:a16="http://schemas.microsoft.com/office/drawing/2014/main" id="{74C67AD7-E75C-4905-9B5D-91462EF71272}"/>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985FC47D-57DE-4BC6-80F1-0F3F4078DA6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101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CB567502-E979-417E-8CD7-5222F3EEAC00}"/>
              </a:ext>
            </a:extLst>
          </p:cNvPr>
          <p:cNvSpPr>
            <a:spLocks noGrp="1" noChangeArrowheads="1"/>
          </p:cNvSpPr>
          <p:nvPr>
            <p:ph type="sldNum" sz="quarter" idx="10"/>
          </p:nvPr>
        </p:nvSpPr>
        <p:spPr>
          <a:ln/>
        </p:spPr>
        <p:txBody>
          <a:bodyPr/>
          <a:lstStyle>
            <a:lvl1pPr>
              <a:defRPr/>
            </a:lvl1pPr>
          </a:lstStyle>
          <a:p>
            <a:fld id="{8B91E0F4-D91E-45EB-ACBE-F3F7FC1EDCC6}" type="slidenum">
              <a:rPr lang="en-US" altLang="en-US"/>
              <a:pPr/>
              <a:t>‹#›</a:t>
            </a:fld>
            <a:endParaRPr lang="en-US" altLang="en-US"/>
          </a:p>
        </p:txBody>
      </p:sp>
      <p:sp>
        <p:nvSpPr>
          <p:cNvPr id="5" name="Rectangle 219">
            <a:extLst>
              <a:ext uri="{FF2B5EF4-FFF2-40B4-BE49-F238E27FC236}">
                <a16:creationId xmlns:a16="http://schemas.microsoft.com/office/drawing/2014/main" id="{255AE3A8-F03E-42E3-A55B-AB2B78D0E96D}"/>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DCB84905-8993-488A-A2E4-E7C6C990805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2138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8D10ACA-99DC-4617-8AF8-79B6A788DBE4}"/>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71771FDA-5914-4F85-A913-161BCF3C5643}"/>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39738E9E-42AF-4D9C-BBCB-2217BE55D664}"/>
              </a:ext>
            </a:extLst>
          </p:cNvPr>
          <p:cNvSpPr>
            <a:spLocks noGrp="1" noChangeArrowheads="1"/>
          </p:cNvSpPr>
          <p:nvPr>
            <p:ph type="sldNum" sz="quarter" idx="12"/>
          </p:nvPr>
        </p:nvSpPr>
        <p:spPr/>
        <p:txBody>
          <a:bodyPr/>
          <a:lstStyle>
            <a:lvl1pPr eaLnBrk="0" hangingPunct="0">
              <a:defRPr/>
            </a:lvl1pPr>
          </a:lstStyle>
          <a:p>
            <a:fld id="{9DCE7415-E1A8-4E83-86A2-12ECA8B6A1DC}" type="slidenum">
              <a:rPr lang="en-US" altLang="en-US"/>
              <a:pPr/>
              <a:t>‹#›</a:t>
            </a:fld>
            <a:endParaRPr lang="en-US" altLang="en-US"/>
          </a:p>
        </p:txBody>
      </p:sp>
    </p:spTree>
    <p:extLst>
      <p:ext uri="{BB962C8B-B14F-4D97-AF65-F5344CB8AC3E}">
        <p14:creationId xmlns:p14="http://schemas.microsoft.com/office/powerpoint/2010/main" val="1155524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BBD98D-4CDF-4824-9F57-E7585DF3EF64}"/>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12D80E34-15AC-4981-B43D-089C77C60747}"/>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D682D152-A689-4E99-84CC-14FBD156AB9B}"/>
              </a:ext>
            </a:extLst>
          </p:cNvPr>
          <p:cNvSpPr>
            <a:spLocks noGrp="1" noChangeArrowheads="1"/>
          </p:cNvSpPr>
          <p:nvPr>
            <p:ph type="sldNum" sz="quarter" idx="12"/>
          </p:nvPr>
        </p:nvSpPr>
        <p:spPr/>
        <p:txBody>
          <a:bodyPr/>
          <a:lstStyle>
            <a:lvl1pPr eaLnBrk="0" hangingPunct="0">
              <a:defRPr/>
            </a:lvl1pPr>
          </a:lstStyle>
          <a:p>
            <a:fld id="{1090463A-1796-4F37-A920-180A4F9F7B17}" type="slidenum">
              <a:rPr lang="en-US" altLang="en-US"/>
              <a:pPr/>
              <a:t>‹#›</a:t>
            </a:fld>
            <a:endParaRPr lang="en-US" altLang="en-US"/>
          </a:p>
        </p:txBody>
      </p:sp>
    </p:spTree>
    <p:extLst>
      <p:ext uri="{BB962C8B-B14F-4D97-AF65-F5344CB8AC3E}">
        <p14:creationId xmlns:p14="http://schemas.microsoft.com/office/powerpoint/2010/main" val="122467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3BC45F9-1C48-4E7F-8E5D-ED5313C298E3}"/>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D2FD587C-CC6D-45FD-B578-7CF13E1F0F74}"/>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ED3303B9-88E6-41E6-90C1-63327ABD1442}"/>
              </a:ext>
            </a:extLst>
          </p:cNvPr>
          <p:cNvSpPr>
            <a:spLocks noGrp="1" noChangeArrowheads="1"/>
          </p:cNvSpPr>
          <p:nvPr>
            <p:ph type="sldNum" sz="quarter" idx="12"/>
          </p:nvPr>
        </p:nvSpPr>
        <p:spPr/>
        <p:txBody>
          <a:bodyPr/>
          <a:lstStyle>
            <a:lvl1pPr eaLnBrk="0" hangingPunct="0">
              <a:defRPr/>
            </a:lvl1pPr>
          </a:lstStyle>
          <a:p>
            <a:fld id="{7F8B52E7-4ECF-45EE-B1BE-62CD1D1C727B}" type="slidenum">
              <a:rPr lang="en-US" altLang="en-US"/>
              <a:pPr/>
              <a:t>‹#›</a:t>
            </a:fld>
            <a:endParaRPr lang="en-US" altLang="en-US"/>
          </a:p>
        </p:txBody>
      </p:sp>
    </p:spTree>
    <p:extLst>
      <p:ext uri="{BB962C8B-B14F-4D97-AF65-F5344CB8AC3E}">
        <p14:creationId xmlns:p14="http://schemas.microsoft.com/office/powerpoint/2010/main" val="2106959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87779C-7370-4BA0-A1D4-6F18201342D8}"/>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19EB3B8D-5B1D-4F8E-A89E-56EA78FF74BC}"/>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18F3F8D1-3C7D-4774-A834-69FD2AA4D4CA}"/>
              </a:ext>
            </a:extLst>
          </p:cNvPr>
          <p:cNvSpPr>
            <a:spLocks noGrp="1" noChangeArrowheads="1"/>
          </p:cNvSpPr>
          <p:nvPr>
            <p:ph type="sldNum" sz="quarter" idx="12"/>
          </p:nvPr>
        </p:nvSpPr>
        <p:spPr/>
        <p:txBody>
          <a:bodyPr/>
          <a:lstStyle>
            <a:lvl1pPr eaLnBrk="0" hangingPunct="0">
              <a:defRPr/>
            </a:lvl1pPr>
          </a:lstStyle>
          <a:p>
            <a:fld id="{A053E2E0-308C-4B00-BAA8-13EDC2B0DD01}" type="slidenum">
              <a:rPr lang="en-US" altLang="en-US"/>
              <a:pPr/>
              <a:t>‹#›</a:t>
            </a:fld>
            <a:endParaRPr lang="en-US" altLang="en-US"/>
          </a:p>
        </p:txBody>
      </p:sp>
    </p:spTree>
    <p:extLst>
      <p:ext uri="{BB962C8B-B14F-4D97-AF65-F5344CB8AC3E}">
        <p14:creationId xmlns:p14="http://schemas.microsoft.com/office/powerpoint/2010/main" val="921251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DBC24DE-F2B9-4600-B451-FDE09827B538}"/>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a:extLst>
              <a:ext uri="{FF2B5EF4-FFF2-40B4-BE49-F238E27FC236}">
                <a16:creationId xmlns:a16="http://schemas.microsoft.com/office/drawing/2014/main" id="{A683AC44-F321-49E7-81A8-9A7F76EC823E}"/>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a:extLst>
              <a:ext uri="{FF2B5EF4-FFF2-40B4-BE49-F238E27FC236}">
                <a16:creationId xmlns:a16="http://schemas.microsoft.com/office/drawing/2014/main" id="{DE46356F-0340-4FC0-8B4F-C9BFFBA3AD07}"/>
              </a:ext>
            </a:extLst>
          </p:cNvPr>
          <p:cNvSpPr>
            <a:spLocks noGrp="1" noChangeArrowheads="1"/>
          </p:cNvSpPr>
          <p:nvPr>
            <p:ph type="sldNum" sz="quarter" idx="12"/>
          </p:nvPr>
        </p:nvSpPr>
        <p:spPr/>
        <p:txBody>
          <a:bodyPr/>
          <a:lstStyle>
            <a:lvl1pPr eaLnBrk="0" hangingPunct="0">
              <a:defRPr/>
            </a:lvl1pPr>
          </a:lstStyle>
          <a:p>
            <a:fld id="{F4B9E594-F694-46E5-B6EE-9D7F3498E23A}" type="slidenum">
              <a:rPr lang="en-US" altLang="en-US"/>
              <a:pPr/>
              <a:t>‹#›</a:t>
            </a:fld>
            <a:endParaRPr lang="en-US" altLang="en-US"/>
          </a:p>
        </p:txBody>
      </p:sp>
    </p:spTree>
    <p:extLst>
      <p:ext uri="{BB962C8B-B14F-4D97-AF65-F5344CB8AC3E}">
        <p14:creationId xmlns:p14="http://schemas.microsoft.com/office/powerpoint/2010/main" val="2700447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6A9CD9D-495C-41A5-A74F-B30E9D0B3C8B}"/>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a:extLst>
              <a:ext uri="{FF2B5EF4-FFF2-40B4-BE49-F238E27FC236}">
                <a16:creationId xmlns:a16="http://schemas.microsoft.com/office/drawing/2014/main" id="{896B2815-7D72-4D1B-A63F-2DFAF4084301}"/>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a:extLst>
              <a:ext uri="{FF2B5EF4-FFF2-40B4-BE49-F238E27FC236}">
                <a16:creationId xmlns:a16="http://schemas.microsoft.com/office/drawing/2014/main" id="{E3049E04-DB80-455A-9DCB-9FC7D03EC326}"/>
              </a:ext>
            </a:extLst>
          </p:cNvPr>
          <p:cNvSpPr>
            <a:spLocks noGrp="1" noChangeArrowheads="1"/>
          </p:cNvSpPr>
          <p:nvPr>
            <p:ph type="sldNum" sz="quarter" idx="12"/>
          </p:nvPr>
        </p:nvSpPr>
        <p:spPr/>
        <p:txBody>
          <a:bodyPr/>
          <a:lstStyle>
            <a:lvl1pPr eaLnBrk="0" hangingPunct="0">
              <a:defRPr/>
            </a:lvl1pPr>
          </a:lstStyle>
          <a:p>
            <a:fld id="{2BA5579B-77AF-4926-8C63-3361564A76CB}" type="slidenum">
              <a:rPr lang="en-US" altLang="en-US"/>
              <a:pPr/>
              <a:t>‹#›</a:t>
            </a:fld>
            <a:endParaRPr lang="en-US" altLang="en-US"/>
          </a:p>
        </p:txBody>
      </p:sp>
    </p:spTree>
    <p:extLst>
      <p:ext uri="{BB962C8B-B14F-4D97-AF65-F5344CB8AC3E}">
        <p14:creationId xmlns:p14="http://schemas.microsoft.com/office/powerpoint/2010/main" val="192423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4A4E75E-C017-4827-B622-B2B6B6434430}"/>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a:extLst>
              <a:ext uri="{FF2B5EF4-FFF2-40B4-BE49-F238E27FC236}">
                <a16:creationId xmlns:a16="http://schemas.microsoft.com/office/drawing/2014/main" id="{E27DFB34-1AFE-4F70-978D-C7B4C29B1121}"/>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a:extLst>
              <a:ext uri="{FF2B5EF4-FFF2-40B4-BE49-F238E27FC236}">
                <a16:creationId xmlns:a16="http://schemas.microsoft.com/office/drawing/2014/main" id="{860B7C43-DC12-476C-8D7A-C3B658FB939B}"/>
              </a:ext>
            </a:extLst>
          </p:cNvPr>
          <p:cNvSpPr>
            <a:spLocks noGrp="1" noChangeArrowheads="1"/>
          </p:cNvSpPr>
          <p:nvPr>
            <p:ph type="sldNum" sz="quarter" idx="12"/>
          </p:nvPr>
        </p:nvSpPr>
        <p:spPr/>
        <p:txBody>
          <a:bodyPr/>
          <a:lstStyle>
            <a:lvl1pPr eaLnBrk="0" hangingPunct="0">
              <a:defRPr/>
            </a:lvl1pPr>
          </a:lstStyle>
          <a:p>
            <a:fld id="{2D472E29-7FF9-458A-BC9F-711D0D047889}" type="slidenum">
              <a:rPr lang="en-US" altLang="en-US"/>
              <a:pPr/>
              <a:t>‹#›</a:t>
            </a:fld>
            <a:endParaRPr lang="en-US" altLang="en-US"/>
          </a:p>
        </p:txBody>
      </p:sp>
    </p:spTree>
    <p:extLst>
      <p:ext uri="{BB962C8B-B14F-4D97-AF65-F5344CB8AC3E}">
        <p14:creationId xmlns:p14="http://schemas.microsoft.com/office/powerpoint/2010/main" val="284011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1216619-3EB7-4B6A-A5F7-805C1BF5A3BB}"/>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5FDF59D8-5E26-4907-BED3-4F92F018034B}"/>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F334797D-2035-4DA4-9B4A-F4B27A4C3983}"/>
              </a:ext>
            </a:extLst>
          </p:cNvPr>
          <p:cNvSpPr>
            <a:spLocks noGrp="1" noChangeArrowheads="1"/>
          </p:cNvSpPr>
          <p:nvPr>
            <p:ph type="sldNum" sz="quarter" idx="12"/>
          </p:nvPr>
        </p:nvSpPr>
        <p:spPr/>
        <p:txBody>
          <a:bodyPr/>
          <a:lstStyle>
            <a:lvl1pPr eaLnBrk="0" hangingPunct="0">
              <a:defRPr/>
            </a:lvl1pPr>
          </a:lstStyle>
          <a:p>
            <a:fld id="{891391D7-FCA4-45B4-8C48-EDEA9BC81184}" type="slidenum">
              <a:rPr lang="en-US" altLang="en-US"/>
              <a:pPr/>
              <a:t>‹#›</a:t>
            </a:fld>
            <a:endParaRPr lang="en-US" altLang="en-US"/>
          </a:p>
        </p:txBody>
      </p:sp>
    </p:spTree>
    <p:extLst>
      <p:ext uri="{BB962C8B-B14F-4D97-AF65-F5344CB8AC3E}">
        <p14:creationId xmlns:p14="http://schemas.microsoft.com/office/powerpoint/2010/main" val="46691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B0E7DA07-1576-4093-ADBE-F45FECED5F9D}"/>
              </a:ext>
            </a:extLst>
          </p:cNvPr>
          <p:cNvSpPr>
            <a:spLocks noGrp="1" noChangeArrowheads="1"/>
          </p:cNvSpPr>
          <p:nvPr>
            <p:ph type="sldNum" sz="quarter" idx="10"/>
          </p:nvPr>
        </p:nvSpPr>
        <p:spPr>
          <a:ln/>
        </p:spPr>
        <p:txBody>
          <a:bodyPr/>
          <a:lstStyle>
            <a:lvl1pPr>
              <a:defRPr/>
            </a:lvl1pPr>
          </a:lstStyle>
          <a:p>
            <a:fld id="{FC24D43E-5038-40F7-9C10-CB30F0DF51A3}" type="slidenum">
              <a:rPr lang="en-US" altLang="en-US"/>
              <a:pPr/>
              <a:t>‹#›</a:t>
            </a:fld>
            <a:endParaRPr lang="en-US" altLang="en-US"/>
          </a:p>
        </p:txBody>
      </p:sp>
      <p:sp>
        <p:nvSpPr>
          <p:cNvPr id="5" name="Rectangle 219">
            <a:extLst>
              <a:ext uri="{FF2B5EF4-FFF2-40B4-BE49-F238E27FC236}">
                <a16:creationId xmlns:a16="http://schemas.microsoft.com/office/drawing/2014/main" id="{9E6DEC17-7EB4-4BAD-BD37-EDC93FE11723}"/>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08445D2A-5135-40FC-883C-6EBFE68EA33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08273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457B8C7-C0C0-4333-9B4E-EFC1A8837DF0}"/>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8753B7FB-6BFE-4312-B94A-4F26155AFBE0}"/>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BEAD85F6-6E41-400E-8962-FADF41F2FFB2}"/>
              </a:ext>
            </a:extLst>
          </p:cNvPr>
          <p:cNvSpPr>
            <a:spLocks noGrp="1" noChangeArrowheads="1"/>
          </p:cNvSpPr>
          <p:nvPr>
            <p:ph type="sldNum" sz="quarter" idx="12"/>
          </p:nvPr>
        </p:nvSpPr>
        <p:spPr/>
        <p:txBody>
          <a:bodyPr/>
          <a:lstStyle>
            <a:lvl1pPr eaLnBrk="0" hangingPunct="0">
              <a:defRPr/>
            </a:lvl1pPr>
          </a:lstStyle>
          <a:p>
            <a:fld id="{BFBF8C50-3824-4D7A-9A16-DB140648136B}" type="slidenum">
              <a:rPr lang="en-US" altLang="en-US"/>
              <a:pPr/>
              <a:t>‹#›</a:t>
            </a:fld>
            <a:endParaRPr lang="en-US" altLang="en-US"/>
          </a:p>
        </p:txBody>
      </p:sp>
    </p:spTree>
    <p:extLst>
      <p:ext uri="{BB962C8B-B14F-4D97-AF65-F5344CB8AC3E}">
        <p14:creationId xmlns:p14="http://schemas.microsoft.com/office/powerpoint/2010/main" val="4098127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D75C19-BF52-4300-8E60-0A6930FAE6FA}"/>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A11DE544-1943-41E0-8EFA-088132507187}"/>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1BC165B8-A26A-4C6D-90AF-F5B8C41DE9B9}"/>
              </a:ext>
            </a:extLst>
          </p:cNvPr>
          <p:cNvSpPr>
            <a:spLocks noGrp="1" noChangeArrowheads="1"/>
          </p:cNvSpPr>
          <p:nvPr>
            <p:ph type="sldNum" sz="quarter" idx="12"/>
          </p:nvPr>
        </p:nvSpPr>
        <p:spPr/>
        <p:txBody>
          <a:bodyPr/>
          <a:lstStyle>
            <a:lvl1pPr eaLnBrk="0" hangingPunct="0">
              <a:defRPr/>
            </a:lvl1pPr>
          </a:lstStyle>
          <a:p>
            <a:fld id="{A88976BC-C211-4ECB-AC5D-4FE092C95BC5}" type="slidenum">
              <a:rPr lang="en-US" altLang="en-US"/>
              <a:pPr/>
              <a:t>‹#›</a:t>
            </a:fld>
            <a:endParaRPr lang="en-US" altLang="en-US"/>
          </a:p>
        </p:txBody>
      </p:sp>
    </p:spTree>
    <p:extLst>
      <p:ext uri="{BB962C8B-B14F-4D97-AF65-F5344CB8AC3E}">
        <p14:creationId xmlns:p14="http://schemas.microsoft.com/office/powerpoint/2010/main" val="3178421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6BFEBB-0006-4605-A5F8-55221D7AED23}"/>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AD441338-E891-40DD-8E2D-E0D5E5C8FC7B}"/>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9CE94967-61FC-4036-ADC3-47F8052D451B}"/>
              </a:ext>
            </a:extLst>
          </p:cNvPr>
          <p:cNvSpPr>
            <a:spLocks noGrp="1" noChangeArrowheads="1"/>
          </p:cNvSpPr>
          <p:nvPr>
            <p:ph type="sldNum" sz="quarter" idx="12"/>
          </p:nvPr>
        </p:nvSpPr>
        <p:spPr/>
        <p:txBody>
          <a:bodyPr/>
          <a:lstStyle>
            <a:lvl1pPr eaLnBrk="0" hangingPunct="0">
              <a:defRPr/>
            </a:lvl1pPr>
          </a:lstStyle>
          <a:p>
            <a:fld id="{2C1A17A4-348F-457C-AF33-7A7D81F6DA0A}" type="slidenum">
              <a:rPr lang="en-US" altLang="en-US"/>
              <a:pPr/>
              <a:t>‹#›</a:t>
            </a:fld>
            <a:endParaRPr lang="en-US" altLang="en-US"/>
          </a:p>
        </p:txBody>
      </p:sp>
    </p:spTree>
    <p:extLst>
      <p:ext uri="{BB962C8B-B14F-4D97-AF65-F5344CB8AC3E}">
        <p14:creationId xmlns:p14="http://schemas.microsoft.com/office/powerpoint/2010/main" val="100250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62D1247-5CAE-4FE9-B4E6-38C2186828E5}"/>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FF43C3F-D90B-4DF5-935A-77E9D3BB6115}" type="datetimeFigureOut">
              <a:rPr lang="en-US"/>
              <a:pPr>
                <a:defRPr/>
              </a:pPr>
              <a:t>7/11/2018</a:t>
            </a:fld>
            <a:endParaRPr lang="en-US"/>
          </a:p>
        </p:txBody>
      </p:sp>
      <p:sp>
        <p:nvSpPr>
          <p:cNvPr id="5" name="Footer Placeholder 4">
            <a:extLst>
              <a:ext uri="{FF2B5EF4-FFF2-40B4-BE49-F238E27FC236}">
                <a16:creationId xmlns:a16="http://schemas.microsoft.com/office/drawing/2014/main" id="{059A46E5-1820-4153-AE6B-BE9D506137EA}"/>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1D6DCB7E-6B15-446B-A81C-CD449AB2859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B65ED56D-0B46-4276-A070-9E9DEBBA6242}" type="slidenum">
              <a:rPr lang="en-US" altLang="en-US"/>
              <a:pPr/>
              <a:t>‹#›</a:t>
            </a:fld>
            <a:endParaRPr lang="en-US" altLang="en-US"/>
          </a:p>
        </p:txBody>
      </p:sp>
    </p:spTree>
    <p:extLst>
      <p:ext uri="{BB962C8B-B14F-4D97-AF65-F5344CB8AC3E}">
        <p14:creationId xmlns:p14="http://schemas.microsoft.com/office/powerpoint/2010/main" val="303402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CCF50-04E4-44E0-9689-AA0CFFC2287D}"/>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D4241A9-7330-47B8-B794-C973E6D1B9DE}" type="datetimeFigureOut">
              <a:rPr lang="en-US"/>
              <a:pPr>
                <a:defRPr/>
              </a:pPr>
              <a:t>7/11/2018</a:t>
            </a:fld>
            <a:endParaRPr lang="en-US"/>
          </a:p>
        </p:txBody>
      </p:sp>
      <p:sp>
        <p:nvSpPr>
          <p:cNvPr id="5" name="Footer Placeholder 4">
            <a:extLst>
              <a:ext uri="{FF2B5EF4-FFF2-40B4-BE49-F238E27FC236}">
                <a16:creationId xmlns:a16="http://schemas.microsoft.com/office/drawing/2014/main" id="{7E02CB65-5E5F-4EBC-82D4-4C28B88FDB58}"/>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651DAA61-8685-47AF-841A-6216A6C8644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8FFC80D5-B8E8-43A8-8E2C-977399BA8083}" type="slidenum">
              <a:rPr lang="en-US" altLang="en-US"/>
              <a:pPr/>
              <a:t>‹#›</a:t>
            </a:fld>
            <a:endParaRPr lang="en-US" altLang="en-US"/>
          </a:p>
        </p:txBody>
      </p:sp>
    </p:spTree>
    <p:extLst>
      <p:ext uri="{BB962C8B-B14F-4D97-AF65-F5344CB8AC3E}">
        <p14:creationId xmlns:p14="http://schemas.microsoft.com/office/powerpoint/2010/main" val="205301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47EC36-6764-4F2B-85D3-2620EB4733D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F96080C-046A-444E-B229-15897CCEBA67}" type="datetimeFigureOut">
              <a:rPr lang="en-US"/>
              <a:pPr>
                <a:defRPr/>
              </a:pPr>
              <a:t>7/11/2018</a:t>
            </a:fld>
            <a:endParaRPr lang="en-US"/>
          </a:p>
        </p:txBody>
      </p:sp>
      <p:sp>
        <p:nvSpPr>
          <p:cNvPr id="5" name="Footer Placeholder 4">
            <a:extLst>
              <a:ext uri="{FF2B5EF4-FFF2-40B4-BE49-F238E27FC236}">
                <a16:creationId xmlns:a16="http://schemas.microsoft.com/office/drawing/2014/main" id="{BDE2594A-DBC2-48E4-A8A5-DC8AB2E80790}"/>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A263E555-6292-45D8-BF72-C8590A6AD2A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BF36EA2-38CC-45AC-8C8C-D8123E54EB77}" type="slidenum">
              <a:rPr lang="en-US" altLang="en-US"/>
              <a:pPr/>
              <a:t>‹#›</a:t>
            </a:fld>
            <a:endParaRPr lang="en-US" altLang="en-US"/>
          </a:p>
        </p:txBody>
      </p:sp>
    </p:spTree>
    <p:extLst>
      <p:ext uri="{BB962C8B-B14F-4D97-AF65-F5344CB8AC3E}">
        <p14:creationId xmlns:p14="http://schemas.microsoft.com/office/powerpoint/2010/main" val="3126470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E22F02-6FC0-4D7B-A064-D0DB97485322}"/>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33CDD09-F759-4763-A4D9-19745832DEAB}" type="datetimeFigureOut">
              <a:rPr lang="en-US"/>
              <a:pPr>
                <a:defRPr/>
              </a:pPr>
              <a:t>7/11/2018</a:t>
            </a:fld>
            <a:endParaRPr lang="en-US"/>
          </a:p>
        </p:txBody>
      </p:sp>
      <p:sp>
        <p:nvSpPr>
          <p:cNvPr id="6" name="Footer Placeholder 5">
            <a:extLst>
              <a:ext uri="{FF2B5EF4-FFF2-40B4-BE49-F238E27FC236}">
                <a16:creationId xmlns:a16="http://schemas.microsoft.com/office/drawing/2014/main" id="{8A5BD617-D916-4941-B869-FCA5656E36CC}"/>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4428A462-5D3D-44D4-99CF-BB56C9379D5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3B108FD5-B5F3-4E22-9EC8-A91921AB2F1F}" type="slidenum">
              <a:rPr lang="en-US" altLang="en-US"/>
              <a:pPr/>
              <a:t>‹#›</a:t>
            </a:fld>
            <a:endParaRPr lang="en-US" altLang="en-US"/>
          </a:p>
        </p:txBody>
      </p:sp>
    </p:spTree>
    <p:extLst>
      <p:ext uri="{BB962C8B-B14F-4D97-AF65-F5344CB8AC3E}">
        <p14:creationId xmlns:p14="http://schemas.microsoft.com/office/powerpoint/2010/main" val="3470709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382A14-14F9-4E74-88CD-210A8163601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6DC99EC-B7CC-4CF0-9B9D-98A39211C453}" type="datetimeFigureOut">
              <a:rPr lang="en-US"/>
              <a:pPr>
                <a:defRPr/>
              </a:pPr>
              <a:t>7/11/2018</a:t>
            </a:fld>
            <a:endParaRPr lang="en-US"/>
          </a:p>
        </p:txBody>
      </p:sp>
      <p:sp>
        <p:nvSpPr>
          <p:cNvPr id="8" name="Footer Placeholder 7">
            <a:extLst>
              <a:ext uri="{FF2B5EF4-FFF2-40B4-BE49-F238E27FC236}">
                <a16:creationId xmlns:a16="http://schemas.microsoft.com/office/drawing/2014/main" id="{52A84C15-FC83-46FB-B2B3-65FB4AD2AA28}"/>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CBD1B0A1-1036-465B-860E-EF89502E67F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C3583903-70AF-41CB-8DA7-DF7FBEED89BC}" type="slidenum">
              <a:rPr lang="en-US" altLang="en-US"/>
              <a:pPr/>
              <a:t>‹#›</a:t>
            </a:fld>
            <a:endParaRPr lang="en-US" altLang="en-US"/>
          </a:p>
        </p:txBody>
      </p:sp>
    </p:spTree>
    <p:extLst>
      <p:ext uri="{BB962C8B-B14F-4D97-AF65-F5344CB8AC3E}">
        <p14:creationId xmlns:p14="http://schemas.microsoft.com/office/powerpoint/2010/main" val="709737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73CFD4-AD5B-42F1-86A0-F0F8DAFE7ACE}"/>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C918581-26A1-4367-8DEC-4EB5A854A5CA}" type="datetimeFigureOut">
              <a:rPr lang="en-US"/>
              <a:pPr>
                <a:defRPr/>
              </a:pPr>
              <a:t>7/11/2018</a:t>
            </a:fld>
            <a:endParaRPr lang="en-US"/>
          </a:p>
        </p:txBody>
      </p:sp>
      <p:sp>
        <p:nvSpPr>
          <p:cNvPr id="4" name="Footer Placeholder 3">
            <a:extLst>
              <a:ext uri="{FF2B5EF4-FFF2-40B4-BE49-F238E27FC236}">
                <a16:creationId xmlns:a16="http://schemas.microsoft.com/office/drawing/2014/main" id="{50598FF5-8030-4179-A51D-177B04915907}"/>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D688491D-2DD4-4E0C-87FA-458A881628B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879FFD4F-6ADA-498B-9326-2EF43C8861AF}" type="slidenum">
              <a:rPr lang="en-US" altLang="en-US"/>
              <a:pPr/>
              <a:t>‹#›</a:t>
            </a:fld>
            <a:endParaRPr lang="en-US" altLang="en-US"/>
          </a:p>
        </p:txBody>
      </p:sp>
    </p:spTree>
    <p:extLst>
      <p:ext uri="{BB962C8B-B14F-4D97-AF65-F5344CB8AC3E}">
        <p14:creationId xmlns:p14="http://schemas.microsoft.com/office/powerpoint/2010/main" val="2871311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80C716-C76B-424B-9AA0-A0BAB520CB0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4F63ED3-8646-40AB-88FB-61D2B1EF7E68}" type="datetimeFigureOut">
              <a:rPr lang="en-US"/>
              <a:pPr>
                <a:defRPr/>
              </a:pPr>
              <a:t>7/11/2018</a:t>
            </a:fld>
            <a:endParaRPr lang="en-US"/>
          </a:p>
        </p:txBody>
      </p:sp>
      <p:sp>
        <p:nvSpPr>
          <p:cNvPr id="3" name="Footer Placeholder 2">
            <a:extLst>
              <a:ext uri="{FF2B5EF4-FFF2-40B4-BE49-F238E27FC236}">
                <a16:creationId xmlns:a16="http://schemas.microsoft.com/office/drawing/2014/main" id="{5AA062E4-7230-4D41-94B7-FBCC759F7EE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15E212DC-68EF-4EE4-926E-C35BAA3F07B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FBFB6384-280E-432A-AAB8-BC0134651162}" type="slidenum">
              <a:rPr lang="en-US" altLang="en-US"/>
              <a:pPr/>
              <a:t>‹#›</a:t>
            </a:fld>
            <a:endParaRPr lang="en-US" altLang="en-US"/>
          </a:p>
        </p:txBody>
      </p:sp>
    </p:spTree>
    <p:extLst>
      <p:ext uri="{BB962C8B-B14F-4D97-AF65-F5344CB8AC3E}">
        <p14:creationId xmlns:p14="http://schemas.microsoft.com/office/powerpoint/2010/main" val="141794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8">
            <a:extLst>
              <a:ext uri="{FF2B5EF4-FFF2-40B4-BE49-F238E27FC236}">
                <a16:creationId xmlns:a16="http://schemas.microsoft.com/office/drawing/2014/main" id="{E0292C38-4ACB-4A4F-B51C-24C0C2511425}"/>
              </a:ext>
            </a:extLst>
          </p:cNvPr>
          <p:cNvSpPr>
            <a:spLocks noGrp="1" noChangeArrowheads="1"/>
          </p:cNvSpPr>
          <p:nvPr>
            <p:ph type="sldNum" sz="quarter" idx="10"/>
          </p:nvPr>
        </p:nvSpPr>
        <p:spPr>
          <a:ln/>
        </p:spPr>
        <p:txBody>
          <a:bodyPr/>
          <a:lstStyle>
            <a:lvl1pPr>
              <a:defRPr/>
            </a:lvl1pPr>
          </a:lstStyle>
          <a:p>
            <a:fld id="{3ED14C71-09B9-484A-B972-96F0AF777267}" type="slidenum">
              <a:rPr lang="en-US" altLang="en-US"/>
              <a:pPr/>
              <a:t>‹#›</a:t>
            </a:fld>
            <a:endParaRPr lang="en-US" altLang="en-US"/>
          </a:p>
        </p:txBody>
      </p:sp>
      <p:sp>
        <p:nvSpPr>
          <p:cNvPr id="5" name="Rectangle 219">
            <a:extLst>
              <a:ext uri="{FF2B5EF4-FFF2-40B4-BE49-F238E27FC236}">
                <a16:creationId xmlns:a16="http://schemas.microsoft.com/office/drawing/2014/main" id="{F971E377-07EF-4257-AB98-302F7497AB22}"/>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E38CFDAB-F153-474C-BCF9-CDF612EE94F9}"/>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23858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B07FB4E-FA8B-4110-810A-0DB2D544E870}"/>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1579949-C6B9-43D2-B1AB-483E9D2754D6}" type="datetimeFigureOut">
              <a:rPr lang="en-US"/>
              <a:pPr>
                <a:defRPr/>
              </a:pPr>
              <a:t>7/11/2018</a:t>
            </a:fld>
            <a:endParaRPr lang="en-US"/>
          </a:p>
        </p:txBody>
      </p:sp>
      <p:sp>
        <p:nvSpPr>
          <p:cNvPr id="6" name="Footer Placeholder 5">
            <a:extLst>
              <a:ext uri="{FF2B5EF4-FFF2-40B4-BE49-F238E27FC236}">
                <a16:creationId xmlns:a16="http://schemas.microsoft.com/office/drawing/2014/main" id="{EC9D7B92-000A-49B9-9515-E1F43C210D95}"/>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72742DFC-432A-4BA7-A92A-97E81AC695D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FAB21FBF-BA36-47A3-B7F1-BA94DE3B883E}" type="slidenum">
              <a:rPr lang="en-US" altLang="en-US"/>
              <a:pPr/>
              <a:t>‹#›</a:t>
            </a:fld>
            <a:endParaRPr lang="en-US" altLang="en-US"/>
          </a:p>
        </p:txBody>
      </p:sp>
    </p:spTree>
    <p:extLst>
      <p:ext uri="{BB962C8B-B14F-4D97-AF65-F5344CB8AC3E}">
        <p14:creationId xmlns:p14="http://schemas.microsoft.com/office/powerpoint/2010/main" val="241307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3452547-EFEB-4861-A44C-F468130A1064}"/>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4F4E55D-0264-4EC3-B2B5-62C190FD17DE}" type="datetimeFigureOut">
              <a:rPr lang="en-US"/>
              <a:pPr>
                <a:defRPr/>
              </a:pPr>
              <a:t>7/11/2018</a:t>
            </a:fld>
            <a:endParaRPr lang="en-US"/>
          </a:p>
        </p:txBody>
      </p:sp>
      <p:sp>
        <p:nvSpPr>
          <p:cNvPr id="6" name="Footer Placeholder 5">
            <a:extLst>
              <a:ext uri="{FF2B5EF4-FFF2-40B4-BE49-F238E27FC236}">
                <a16:creationId xmlns:a16="http://schemas.microsoft.com/office/drawing/2014/main" id="{6EFAD57F-9C6E-4536-B352-D92EBBE054E4}"/>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84730F51-0C88-432D-AA3B-9CE4B9C6729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6AEBC24A-1C20-42FE-9A98-1DC49FE23984}" type="slidenum">
              <a:rPr lang="en-US" altLang="en-US"/>
              <a:pPr/>
              <a:t>‹#›</a:t>
            </a:fld>
            <a:endParaRPr lang="en-US" altLang="en-US"/>
          </a:p>
        </p:txBody>
      </p:sp>
    </p:spTree>
    <p:extLst>
      <p:ext uri="{BB962C8B-B14F-4D97-AF65-F5344CB8AC3E}">
        <p14:creationId xmlns:p14="http://schemas.microsoft.com/office/powerpoint/2010/main" val="1537990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3F47D-FF5F-4318-9EAC-643B9ADD5044}"/>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AEF0731-0D2C-4E91-B977-D8FF7651AA88}" type="datetimeFigureOut">
              <a:rPr lang="en-US"/>
              <a:pPr>
                <a:defRPr/>
              </a:pPr>
              <a:t>7/11/2018</a:t>
            </a:fld>
            <a:endParaRPr lang="en-US"/>
          </a:p>
        </p:txBody>
      </p:sp>
      <p:sp>
        <p:nvSpPr>
          <p:cNvPr id="5" name="Footer Placeholder 4">
            <a:extLst>
              <a:ext uri="{FF2B5EF4-FFF2-40B4-BE49-F238E27FC236}">
                <a16:creationId xmlns:a16="http://schemas.microsoft.com/office/drawing/2014/main" id="{D90F542E-20F1-4EBD-B406-7774BF4D5C7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DDE7DA-29B4-48CF-B617-97BC5820E6D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F28F05C-F88D-4790-AC2D-AAD1D47A8F67}" type="slidenum">
              <a:rPr lang="en-US" altLang="en-US"/>
              <a:pPr/>
              <a:t>‹#›</a:t>
            </a:fld>
            <a:endParaRPr lang="en-US" altLang="en-US"/>
          </a:p>
        </p:txBody>
      </p:sp>
    </p:spTree>
    <p:extLst>
      <p:ext uri="{BB962C8B-B14F-4D97-AF65-F5344CB8AC3E}">
        <p14:creationId xmlns:p14="http://schemas.microsoft.com/office/powerpoint/2010/main" val="2641529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FC734-7327-4952-B9BA-62798641FA1E}"/>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6388EC7-8B66-44F7-91FC-A9DEE6B1FC58}" type="datetimeFigureOut">
              <a:rPr lang="en-US"/>
              <a:pPr>
                <a:defRPr/>
              </a:pPr>
              <a:t>7/11/2018</a:t>
            </a:fld>
            <a:endParaRPr lang="en-US"/>
          </a:p>
        </p:txBody>
      </p:sp>
      <p:sp>
        <p:nvSpPr>
          <p:cNvPr id="5" name="Footer Placeholder 4">
            <a:extLst>
              <a:ext uri="{FF2B5EF4-FFF2-40B4-BE49-F238E27FC236}">
                <a16:creationId xmlns:a16="http://schemas.microsoft.com/office/drawing/2014/main" id="{0D31F428-BA9C-4CEA-830E-51E9EAB597C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6A46DBE-92CB-4F42-B2D4-25D3F378576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A7F117FF-F18D-41E8-B31F-B40077729DEB}" type="slidenum">
              <a:rPr lang="en-US" altLang="en-US"/>
              <a:pPr/>
              <a:t>‹#›</a:t>
            </a:fld>
            <a:endParaRPr lang="en-US" altLang="en-US"/>
          </a:p>
        </p:txBody>
      </p:sp>
    </p:spTree>
    <p:extLst>
      <p:ext uri="{BB962C8B-B14F-4D97-AF65-F5344CB8AC3E}">
        <p14:creationId xmlns:p14="http://schemas.microsoft.com/office/powerpoint/2010/main" val="3815040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26A1C39-DEC5-4480-9A8D-8A662017BC00}"/>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B31FB308-0713-4AC7-BDDB-A1BC4FEFD13E}"/>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6FC6F3E1-66B1-48A2-8596-B67A5160872A}"/>
              </a:ext>
            </a:extLst>
          </p:cNvPr>
          <p:cNvSpPr>
            <a:spLocks noGrp="1" noChangeArrowheads="1"/>
          </p:cNvSpPr>
          <p:nvPr>
            <p:ph type="sldNum" sz="quarter" idx="12"/>
          </p:nvPr>
        </p:nvSpPr>
        <p:spPr/>
        <p:txBody>
          <a:bodyPr/>
          <a:lstStyle>
            <a:lvl1pPr eaLnBrk="0" hangingPunct="0">
              <a:defRPr/>
            </a:lvl1pPr>
          </a:lstStyle>
          <a:p>
            <a:fld id="{B78BE2D8-D79F-4C7B-89B8-E0D967117E70}" type="slidenum">
              <a:rPr lang="en-US" altLang="en-US"/>
              <a:pPr/>
              <a:t>‹#›</a:t>
            </a:fld>
            <a:endParaRPr lang="en-US" altLang="en-US"/>
          </a:p>
        </p:txBody>
      </p:sp>
    </p:spTree>
    <p:extLst>
      <p:ext uri="{BB962C8B-B14F-4D97-AF65-F5344CB8AC3E}">
        <p14:creationId xmlns:p14="http://schemas.microsoft.com/office/powerpoint/2010/main" val="566874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9D51CA-92B0-46C5-81A0-706568DAA887}"/>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BC594B11-9BF2-4BBB-8D1C-307F244EF21F}"/>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C6193B00-BE1F-4AC6-8C68-CCD681CD02E1}"/>
              </a:ext>
            </a:extLst>
          </p:cNvPr>
          <p:cNvSpPr>
            <a:spLocks noGrp="1" noChangeArrowheads="1"/>
          </p:cNvSpPr>
          <p:nvPr>
            <p:ph type="sldNum" sz="quarter" idx="12"/>
          </p:nvPr>
        </p:nvSpPr>
        <p:spPr/>
        <p:txBody>
          <a:bodyPr/>
          <a:lstStyle>
            <a:lvl1pPr eaLnBrk="0" hangingPunct="0">
              <a:defRPr/>
            </a:lvl1pPr>
          </a:lstStyle>
          <a:p>
            <a:fld id="{E969B119-C42E-4612-954A-12BBAA8A423A}" type="slidenum">
              <a:rPr lang="en-US" altLang="en-US"/>
              <a:pPr/>
              <a:t>‹#›</a:t>
            </a:fld>
            <a:endParaRPr lang="en-US" altLang="en-US"/>
          </a:p>
        </p:txBody>
      </p:sp>
    </p:spTree>
    <p:extLst>
      <p:ext uri="{BB962C8B-B14F-4D97-AF65-F5344CB8AC3E}">
        <p14:creationId xmlns:p14="http://schemas.microsoft.com/office/powerpoint/2010/main" val="3034850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A357236-C98A-4CD6-99BA-8E09C77EBEA4}"/>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3A1F49B9-277D-4340-8236-553903C69F4B}"/>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B826AB5A-5B19-42AC-B530-19AC87C4E7B9}"/>
              </a:ext>
            </a:extLst>
          </p:cNvPr>
          <p:cNvSpPr>
            <a:spLocks noGrp="1" noChangeArrowheads="1"/>
          </p:cNvSpPr>
          <p:nvPr>
            <p:ph type="sldNum" sz="quarter" idx="12"/>
          </p:nvPr>
        </p:nvSpPr>
        <p:spPr/>
        <p:txBody>
          <a:bodyPr/>
          <a:lstStyle>
            <a:lvl1pPr eaLnBrk="0" hangingPunct="0">
              <a:defRPr/>
            </a:lvl1pPr>
          </a:lstStyle>
          <a:p>
            <a:fld id="{101BF150-91D1-410E-A844-E76F301C7B11}" type="slidenum">
              <a:rPr lang="en-US" altLang="en-US"/>
              <a:pPr/>
              <a:t>‹#›</a:t>
            </a:fld>
            <a:endParaRPr lang="en-US" altLang="en-US"/>
          </a:p>
        </p:txBody>
      </p:sp>
    </p:spTree>
    <p:extLst>
      <p:ext uri="{BB962C8B-B14F-4D97-AF65-F5344CB8AC3E}">
        <p14:creationId xmlns:p14="http://schemas.microsoft.com/office/powerpoint/2010/main" val="2086176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4C47FF-E4A0-4049-AA47-4B051080F3CA}"/>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9D85A3C4-DCD2-4FDA-905D-B8EE7FE48F3F}"/>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DF266594-D072-44CA-979D-5018404AC30E}"/>
              </a:ext>
            </a:extLst>
          </p:cNvPr>
          <p:cNvSpPr>
            <a:spLocks noGrp="1" noChangeArrowheads="1"/>
          </p:cNvSpPr>
          <p:nvPr>
            <p:ph type="sldNum" sz="quarter" idx="12"/>
          </p:nvPr>
        </p:nvSpPr>
        <p:spPr/>
        <p:txBody>
          <a:bodyPr/>
          <a:lstStyle>
            <a:lvl1pPr eaLnBrk="0" hangingPunct="0">
              <a:defRPr/>
            </a:lvl1pPr>
          </a:lstStyle>
          <a:p>
            <a:fld id="{F86C8130-1D08-410F-B65D-9258F6158220}" type="slidenum">
              <a:rPr lang="en-US" altLang="en-US"/>
              <a:pPr/>
              <a:t>‹#›</a:t>
            </a:fld>
            <a:endParaRPr lang="en-US" altLang="en-US"/>
          </a:p>
        </p:txBody>
      </p:sp>
    </p:spTree>
    <p:extLst>
      <p:ext uri="{BB962C8B-B14F-4D97-AF65-F5344CB8AC3E}">
        <p14:creationId xmlns:p14="http://schemas.microsoft.com/office/powerpoint/2010/main" val="1018233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9221178-BB7A-4C96-9B18-E3C727371A01}"/>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a:extLst>
              <a:ext uri="{FF2B5EF4-FFF2-40B4-BE49-F238E27FC236}">
                <a16:creationId xmlns:a16="http://schemas.microsoft.com/office/drawing/2014/main" id="{C6FAD100-72BC-402B-B925-F4BA15D895F4}"/>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a:extLst>
              <a:ext uri="{FF2B5EF4-FFF2-40B4-BE49-F238E27FC236}">
                <a16:creationId xmlns:a16="http://schemas.microsoft.com/office/drawing/2014/main" id="{83C5D74E-22AF-4F7F-862D-20BE852080AD}"/>
              </a:ext>
            </a:extLst>
          </p:cNvPr>
          <p:cNvSpPr>
            <a:spLocks noGrp="1" noChangeArrowheads="1"/>
          </p:cNvSpPr>
          <p:nvPr>
            <p:ph type="sldNum" sz="quarter" idx="12"/>
          </p:nvPr>
        </p:nvSpPr>
        <p:spPr/>
        <p:txBody>
          <a:bodyPr/>
          <a:lstStyle>
            <a:lvl1pPr eaLnBrk="0" hangingPunct="0">
              <a:defRPr/>
            </a:lvl1pPr>
          </a:lstStyle>
          <a:p>
            <a:fld id="{E2441F26-D690-4EB2-A8FB-36A4C3F58165}" type="slidenum">
              <a:rPr lang="en-US" altLang="en-US"/>
              <a:pPr/>
              <a:t>‹#›</a:t>
            </a:fld>
            <a:endParaRPr lang="en-US" altLang="en-US"/>
          </a:p>
        </p:txBody>
      </p:sp>
    </p:spTree>
    <p:extLst>
      <p:ext uri="{BB962C8B-B14F-4D97-AF65-F5344CB8AC3E}">
        <p14:creationId xmlns:p14="http://schemas.microsoft.com/office/powerpoint/2010/main" val="1382918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3432404-706F-486E-93B4-2C3DDFC7294E}"/>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a:extLst>
              <a:ext uri="{FF2B5EF4-FFF2-40B4-BE49-F238E27FC236}">
                <a16:creationId xmlns:a16="http://schemas.microsoft.com/office/drawing/2014/main" id="{65F92E0B-D8F2-478A-919C-BE9BD385AFDD}"/>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a:extLst>
              <a:ext uri="{FF2B5EF4-FFF2-40B4-BE49-F238E27FC236}">
                <a16:creationId xmlns:a16="http://schemas.microsoft.com/office/drawing/2014/main" id="{89DE56EC-2505-4D1A-925D-40CA5D901D7F}"/>
              </a:ext>
            </a:extLst>
          </p:cNvPr>
          <p:cNvSpPr>
            <a:spLocks noGrp="1" noChangeArrowheads="1"/>
          </p:cNvSpPr>
          <p:nvPr>
            <p:ph type="sldNum" sz="quarter" idx="12"/>
          </p:nvPr>
        </p:nvSpPr>
        <p:spPr/>
        <p:txBody>
          <a:bodyPr/>
          <a:lstStyle>
            <a:lvl1pPr eaLnBrk="0" hangingPunct="0">
              <a:defRPr/>
            </a:lvl1pPr>
          </a:lstStyle>
          <a:p>
            <a:fld id="{3559B936-B2A9-4735-94A0-165A1614D49D}" type="slidenum">
              <a:rPr lang="en-US" altLang="en-US"/>
              <a:pPr/>
              <a:t>‹#›</a:t>
            </a:fld>
            <a:endParaRPr lang="en-US" altLang="en-US"/>
          </a:p>
        </p:txBody>
      </p:sp>
    </p:spTree>
    <p:extLst>
      <p:ext uri="{BB962C8B-B14F-4D97-AF65-F5344CB8AC3E}">
        <p14:creationId xmlns:p14="http://schemas.microsoft.com/office/powerpoint/2010/main" val="424777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a:extLst>
              <a:ext uri="{FF2B5EF4-FFF2-40B4-BE49-F238E27FC236}">
                <a16:creationId xmlns:a16="http://schemas.microsoft.com/office/drawing/2014/main" id="{DAA7E94F-6147-44D2-B86D-E53A0EB08306}"/>
              </a:ext>
            </a:extLst>
          </p:cNvPr>
          <p:cNvSpPr>
            <a:spLocks noGrp="1" noChangeArrowheads="1"/>
          </p:cNvSpPr>
          <p:nvPr>
            <p:ph type="sldNum" sz="quarter" idx="10"/>
          </p:nvPr>
        </p:nvSpPr>
        <p:spPr>
          <a:ln/>
        </p:spPr>
        <p:txBody>
          <a:bodyPr/>
          <a:lstStyle>
            <a:lvl1pPr>
              <a:defRPr/>
            </a:lvl1pPr>
          </a:lstStyle>
          <a:p>
            <a:fld id="{2A3229F9-2FCF-48B8-AFF0-BF0002100098}" type="slidenum">
              <a:rPr lang="en-US" altLang="en-US"/>
              <a:pPr/>
              <a:t>‹#›</a:t>
            </a:fld>
            <a:endParaRPr lang="en-US" altLang="en-US"/>
          </a:p>
        </p:txBody>
      </p:sp>
      <p:sp>
        <p:nvSpPr>
          <p:cNvPr id="6" name="Rectangle 219">
            <a:extLst>
              <a:ext uri="{FF2B5EF4-FFF2-40B4-BE49-F238E27FC236}">
                <a16:creationId xmlns:a16="http://schemas.microsoft.com/office/drawing/2014/main" id="{0009B7A7-50F2-44CB-9517-15DA9766AC4F}"/>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B3FEEF62-4CF4-4CA7-A8CA-81CF610B988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26337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5F1C0F4-1794-4F39-8244-700EA6E89C41}"/>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a:extLst>
              <a:ext uri="{FF2B5EF4-FFF2-40B4-BE49-F238E27FC236}">
                <a16:creationId xmlns:a16="http://schemas.microsoft.com/office/drawing/2014/main" id="{A39A4222-2337-46FB-BCB9-6A7D48D5C7C2}"/>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a:extLst>
              <a:ext uri="{FF2B5EF4-FFF2-40B4-BE49-F238E27FC236}">
                <a16:creationId xmlns:a16="http://schemas.microsoft.com/office/drawing/2014/main" id="{75809773-8B65-4C2C-830C-7FDD920C699C}"/>
              </a:ext>
            </a:extLst>
          </p:cNvPr>
          <p:cNvSpPr>
            <a:spLocks noGrp="1" noChangeArrowheads="1"/>
          </p:cNvSpPr>
          <p:nvPr>
            <p:ph type="sldNum" sz="quarter" idx="12"/>
          </p:nvPr>
        </p:nvSpPr>
        <p:spPr/>
        <p:txBody>
          <a:bodyPr/>
          <a:lstStyle>
            <a:lvl1pPr eaLnBrk="0" hangingPunct="0">
              <a:defRPr/>
            </a:lvl1pPr>
          </a:lstStyle>
          <a:p>
            <a:fld id="{F5AA7A0E-23D8-42E3-A46B-D3ADC8178398}" type="slidenum">
              <a:rPr lang="en-US" altLang="en-US"/>
              <a:pPr/>
              <a:t>‹#›</a:t>
            </a:fld>
            <a:endParaRPr lang="en-US" altLang="en-US"/>
          </a:p>
        </p:txBody>
      </p:sp>
    </p:spTree>
    <p:extLst>
      <p:ext uri="{BB962C8B-B14F-4D97-AF65-F5344CB8AC3E}">
        <p14:creationId xmlns:p14="http://schemas.microsoft.com/office/powerpoint/2010/main" val="3943886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4F602CE-A81C-49BE-9E32-3F32801ED571}"/>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7B3D0E3B-6489-49A0-8231-18953B5BB009}"/>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C92EB83B-4050-41BB-9AE2-E4A020598352}"/>
              </a:ext>
            </a:extLst>
          </p:cNvPr>
          <p:cNvSpPr>
            <a:spLocks noGrp="1" noChangeArrowheads="1"/>
          </p:cNvSpPr>
          <p:nvPr>
            <p:ph type="sldNum" sz="quarter" idx="12"/>
          </p:nvPr>
        </p:nvSpPr>
        <p:spPr/>
        <p:txBody>
          <a:bodyPr/>
          <a:lstStyle>
            <a:lvl1pPr eaLnBrk="0" hangingPunct="0">
              <a:defRPr/>
            </a:lvl1pPr>
          </a:lstStyle>
          <a:p>
            <a:fld id="{3B2BB0E3-4F6D-4940-8134-EF1EE2C20582}" type="slidenum">
              <a:rPr lang="en-US" altLang="en-US"/>
              <a:pPr/>
              <a:t>‹#›</a:t>
            </a:fld>
            <a:endParaRPr lang="en-US" altLang="en-US"/>
          </a:p>
        </p:txBody>
      </p:sp>
    </p:spTree>
    <p:extLst>
      <p:ext uri="{BB962C8B-B14F-4D97-AF65-F5344CB8AC3E}">
        <p14:creationId xmlns:p14="http://schemas.microsoft.com/office/powerpoint/2010/main" val="2123151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4774E11-C007-41AC-8339-7C982AA7DD2C}"/>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E5F29C2E-8BE8-4448-A238-B7D8174011D4}"/>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7A18E45C-CC83-40B2-AF0C-12FD1CB6F8E3}"/>
              </a:ext>
            </a:extLst>
          </p:cNvPr>
          <p:cNvSpPr>
            <a:spLocks noGrp="1" noChangeArrowheads="1"/>
          </p:cNvSpPr>
          <p:nvPr>
            <p:ph type="sldNum" sz="quarter" idx="12"/>
          </p:nvPr>
        </p:nvSpPr>
        <p:spPr/>
        <p:txBody>
          <a:bodyPr/>
          <a:lstStyle>
            <a:lvl1pPr eaLnBrk="0" hangingPunct="0">
              <a:defRPr/>
            </a:lvl1pPr>
          </a:lstStyle>
          <a:p>
            <a:fld id="{79430300-2BFC-4135-B673-08D9E64697FE}" type="slidenum">
              <a:rPr lang="en-US" altLang="en-US"/>
              <a:pPr/>
              <a:t>‹#›</a:t>
            </a:fld>
            <a:endParaRPr lang="en-US" altLang="en-US"/>
          </a:p>
        </p:txBody>
      </p:sp>
    </p:spTree>
    <p:extLst>
      <p:ext uri="{BB962C8B-B14F-4D97-AF65-F5344CB8AC3E}">
        <p14:creationId xmlns:p14="http://schemas.microsoft.com/office/powerpoint/2010/main" val="471977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896F61-67A3-44E8-B74B-EF9B6D6FD855}"/>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8D9E4965-3C84-4C0C-BB2C-431793D43330}"/>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C8CC9824-DB75-4F88-B21A-97F856EAF291}"/>
              </a:ext>
            </a:extLst>
          </p:cNvPr>
          <p:cNvSpPr>
            <a:spLocks noGrp="1" noChangeArrowheads="1"/>
          </p:cNvSpPr>
          <p:nvPr>
            <p:ph type="sldNum" sz="quarter" idx="12"/>
          </p:nvPr>
        </p:nvSpPr>
        <p:spPr/>
        <p:txBody>
          <a:bodyPr/>
          <a:lstStyle>
            <a:lvl1pPr eaLnBrk="0" hangingPunct="0">
              <a:defRPr/>
            </a:lvl1pPr>
          </a:lstStyle>
          <a:p>
            <a:fld id="{5831E8A9-9043-4BC2-8D9E-0553D558BF80}" type="slidenum">
              <a:rPr lang="en-US" altLang="en-US"/>
              <a:pPr/>
              <a:t>‹#›</a:t>
            </a:fld>
            <a:endParaRPr lang="en-US" altLang="en-US"/>
          </a:p>
        </p:txBody>
      </p:sp>
    </p:spTree>
    <p:extLst>
      <p:ext uri="{BB962C8B-B14F-4D97-AF65-F5344CB8AC3E}">
        <p14:creationId xmlns:p14="http://schemas.microsoft.com/office/powerpoint/2010/main" val="722757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C3DFCA-F0CD-437A-B0E5-F5AF1C6D299D}"/>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E3103CC8-2891-41E0-96DE-013FAD66D908}"/>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B2B8DE3B-8DE8-4EE8-88C1-3E643FF63B68}"/>
              </a:ext>
            </a:extLst>
          </p:cNvPr>
          <p:cNvSpPr>
            <a:spLocks noGrp="1" noChangeArrowheads="1"/>
          </p:cNvSpPr>
          <p:nvPr>
            <p:ph type="sldNum" sz="quarter" idx="12"/>
          </p:nvPr>
        </p:nvSpPr>
        <p:spPr/>
        <p:txBody>
          <a:bodyPr/>
          <a:lstStyle>
            <a:lvl1pPr eaLnBrk="0" hangingPunct="0">
              <a:defRPr/>
            </a:lvl1pPr>
          </a:lstStyle>
          <a:p>
            <a:fld id="{76B20E00-F085-4A01-B457-B0FB5EAE1830}" type="slidenum">
              <a:rPr lang="en-US" altLang="en-US"/>
              <a:pPr/>
              <a:t>‹#›</a:t>
            </a:fld>
            <a:endParaRPr lang="en-US" altLang="en-US"/>
          </a:p>
        </p:txBody>
      </p:sp>
    </p:spTree>
    <p:extLst>
      <p:ext uri="{BB962C8B-B14F-4D97-AF65-F5344CB8AC3E}">
        <p14:creationId xmlns:p14="http://schemas.microsoft.com/office/powerpoint/2010/main" val="133699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8">
            <a:extLst>
              <a:ext uri="{FF2B5EF4-FFF2-40B4-BE49-F238E27FC236}">
                <a16:creationId xmlns:a16="http://schemas.microsoft.com/office/drawing/2014/main" id="{17CBC6A5-C9ED-4686-AF64-5E5E588B63B7}"/>
              </a:ext>
            </a:extLst>
          </p:cNvPr>
          <p:cNvSpPr>
            <a:spLocks noGrp="1" noChangeArrowheads="1"/>
          </p:cNvSpPr>
          <p:nvPr>
            <p:ph type="sldNum" sz="quarter" idx="10"/>
          </p:nvPr>
        </p:nvSpPr>
        <p:spPr>
          <a:ln/>
        </p:spPr>
        <p:txBody>
          <a:bodyPr/>
          <a:lstStyle>
            <a:lvl1pPr>
              <a:defRPr/>
            </a:lvl1pPr>
          </a:lstStyle>
          <a:p>
            <a:fld id="{5FC91510-A2A3-457C-B859-01FB7BF865C0}" type="slidenum">
              <a:rPr lang="en-US" altLang="en-US"/>
              <a:pPr/>
              <a:t>‹#›</a:t>
            </a:fld>
            <a:endParaRPr lang="en-US" altLang="en-US"/>
          </a:p>
        </p:txBody>
      </p:sp>
      <p:sp>
        <p:nvSpPr>
          <p:cNvPr id="8" name="Rectangle 219">
            <a:extLst>
              <a:ext uri="{FF2B5EF4-FFF2-40B4-BE49-F238E27FC236}">
                <a16:creationId xmlns:a16="http://schemas.microsoft.com/office/drawing/2014/main" id="{7D224658-22BD-421A-BFB1-D65AEF315CA2}"/>
              </a:ext>
            </a:extLst>
          </p:cNvPr>
          <p:cNvSpPr>
            <a:spLocks noGrp="1" noChangeArrowheads="1"/>
          </p:cNvSpPr>
          <p:nvPr>
            <p:ph type="dt" sz="half" idx="11"/>
          </p:nvPr>
        </p:nvSpPr>
        <p:spPr>
          <a:ln/>
        </p:spPr>
        <p:txBody>
          <a:bodyPr/>
          <a:lstStyle>
            <a:lvl1pPr>
              <a:defRPr/>
            </a:lvl1pPr>
          </a:lstStyle>
          <a:p>
            <a:pPr>
              <a:defRPr/>
            </a:pPr>
            <a:endParaRPr lang="en-US"/>
          </a:p>
        </p:txBody>
      </p:sp>
      <p:sp>
        <p:nvSpPr>
          <p:cNvPr id="9" name="Rectangle 220">
            <a:extLst>
              <a:ext uri="{FF2B5EF4-FFF2-40B4-BE49-F238E27FC236}">
                <a16:creationId xmlns:a16="http://schemas.microsoft.com/office/drawing/2014/main" id="{6AD69381-F321-4E6D-AC5E-98926F24920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37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8">
            <a:extLst>
              <a:ext uri="{FF2B5EF4-FFF2-40B4-BE49-F238E27FC236}">
                <a16:creationId xmlns:a16="http://schemas.microsoft.com/office/drawing/2014/main" id="{792BD7C2-3FEA-4540-8D77-D7DEA92CB8BB}"/>
              </a:ext>
            </a:extLst>
          </p:cNvPr>
          <p:cNvSpPr>
            <a:spLocks noGrp="1" noChangeArrowheads="1"/>
          </p:cNvSpPr>
          <p:nvPr>
            <p:ph type="sldNum" sz="quarter" idx="10"/>
          </p:nvPr>
        </p:nvSpPr>
        <p:spPr>
          <a:ln/>
        </p:spPr>
        <p:txBody>
          <a:bodyPr/>
          <a:lstStyle>
            <a:lvl1pPr>
              <a:defRPr/>
            </a:lvl1pPr>
          </a:lstStyle>
          <a:p>
            <a:fld id="{62B8A262-794B-4D11-95F1-8A4B4182D02F}" type="slidenum">
              <a:rPr lang="en-US" altLang="en-US"/>
              <a:pPr/>
              <a:t>‹#›</a:t>
            </a:fld>
            <a:endParaRPr lang="en-US" altLang="en-US"/>
          </a:p>
        </p:txBody>
      </p:sp>
      <p:sp>
        <p:nvSpPr>
          <p:cNvPr id="4" name="Rectangle 219">
            <a:extLst>
              <a:ext uri="{FF2B5EF4-FFF2-40B4-BE49-F238E27FC236}">
                <a16:creationId xmlns:a16="http://schemas.microsoft.com/office/drawing/2014/main" id="{75ED9561-DFF4-46BA-8986-8CF414A9BBA4}"/>
              </a:ext>
            </a:extLst>
          </p:cNvPr>
          <p:cNvSpPr>
            <a:spLocks noGrp="1" noChangeArrowheads="1"/>
          </p:cNvSpPr>
          <p:nvPr>
            <p:ph type="dt" sz="half" idx="11"/>
          </p:nvPr>
        </p:nvSpPr>
        <p:spPr>
          <a:ln/>
        </p:spPr>
        <p:txBody>
          <a:bodyPr/>
          <a:lstStyle>
            <a:lvl1pPr>
              <a:defRPr/>
            </a:lvl1pPr>
          </a:lstStyle>
          <a:p>
            <a:pPr>
              <a:defRPr/>
            </a:pPr>
            <a:endParaRPr lang="en-US"/>
          </a:p>
        </p:txBody>
      </p:sp>
      <p:sp>
        <p:nvSpPr>
          <p:cNvPr id="5" name="Rectangle 220">
            <a:extLst>
              <a:ext uri="{FF2B5EF4-FFF2-40B4-BE49-F238E27FC236}">
                <a16:creationId xmlns:a16="http://schemas.microsoft.com/office/drawing/2014/main" id="{C1CAD274-E5B6-47D0-AB49-D0537F6F896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6225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a:extLst>
              <a:ext uri="{FF2B5EF4-FFF2-40B4-BE49-F238E27FC236}">
                <a16:creationId xmlns:a16="http://schemas.microsoft.com/office/drawing/2014/main" id="{7F9AAC24-A456-4A0C-903D-6FA963FB1409}"/>
              </a:ext>
            </a:extLst>
          </p:cNvPr>
          <p:cNvSpPr>
            <a:spLocks noGrp="1" noChangeArrowheads="1"/>
          </p:cNvSpPr>
          <p:nvPr>
            <p:ph type="sldNum" sz="quarter" idx="10"/>
          </p:nvPr>
        </p:nvSpPr>
        <p:spPr>
          <a:ln/>
        </p:spPr>
        <p:txBody>
          <a:bodyPr/>
          <a:lstStyle>
            <a:lvl1pPr>
              <a:defRPr/>
            </a:lvl1pPr>
          </a:lstStyle>
          <a:p>
            <a:fld id="{DF4C020F-583D-49E7-8096-5DC3CB662580}" type="slidenum">
              <a:rPr lang="en-US" altLang="en-US"/>
              <a:pPr/>
              <a:t>‹#›</a:t>
            </a:fld>
            <a:endParaRPr lang="en-US" altLang="en-US"/>
          </a:p>
        </p:txBody>
      </p:sp>
      <p:sp>
        <p:nvSpPr>
          <p:cNvPr id="3" name="Rectangle 219">
            <a:extLst>
              <a:ext uri="{FF2B5EF4-FFF2-40B4-BE49-F238E27FC236}">
                <a16:creationId xmlns:a16="http://schemas.microsoft.com/office/drawing/2014/main" id="{BEF01261-E58C-493D-8494-390112EEAE1D}"/>
              </a:ext>
            </a:extLst>
          </p:cNvPr>
          <p:cNvSpPr>
            <a:spLocks noGrp="1" noChangeArrowheads="1"/>
          </p:cNvSpPr>
          <p:nvPr>
            <p:ph type="dt" sz="half" idx="11"/>
          </p:nvPr>
        </p:nvSpPr>
        <p:spPr>
          <a:ln/>
        </p:spPr>
        <p:txBody>
          <a:bodyPr/>
          <a:lstStyle>
            <a:lvl1pPr>
              <a:defRPr/>
            </a:lvl1pPr>
          </a:lstStyle>
          <a:p>
            <a:pPr>
              <a:defRPr/>
            </a:pPr>
            <a:endParaRPr lang="en-US"/>
          </a:p>
        </p:txBody>
      </p:sp>
      <p:sp>
        <p:nvSpPr>
          <p:cNvPr id="4" name="Rectangle 220">
            <a:extLst>
              <a:ext uri="{FF2B5EF4-FFF2-40B4-BE49-F238E27FC236}">
                <a16:creationId xmlns:a16="http://schemas.microsoft.com/office/drawing/2014/main" id="{FE31F269-3BE1-4023-B3A3-F3D9C0E4EF1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371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a:extLst>
              <a:ext uri="{FF2B5EF4-FFF2-40B4-BE49-F238E27FC236}">
                <a16:creationId xmlns:a16="http://schemas.microsoft.com/office/drawing/2014/main" id="{8AF5F8DA-5495-44F4-A56D-C38C9C3494B3}"/>
              </a:ext>
            </a:extLst>
          </p:cNvPr>
          <p:cNvSpPr>
            <a:spLocks noGrp="1" noChangeArrowheads="1"/>
          </p:cNvSpPr>
          <p:nvPr>
            <p:ph type="sldNum" sz="quarter" idx="10"/>
          </p:nvPr>
        </p:nvSpPr>
        <p:spPr>
          <a:ln/>
        </p:spPr>
        <p:txBody>
          <a:bodyPr/>
          <a:lstStyle>
            <a:lvl1pPr>
              <a:defRPr/>
            </a:lvl1pPr>
          </a:lstStyle>
          <a:p>
            <a:fld id="{EBBBF81D-1421-4B8D-8CA1-FDF869609E7F}" type="slidenum">
              <a:rPr lang="en-US" altLang="en-US"/>
              <a:pPr/>
              <a:t>‹#›</a:t>
            </a:fld>
            <a:endParaRPr lang="en-US" altLang="en-US"/>
          </a:p>
        </p:txBody>
      </p:sp>
      <p:sp>
        <p:nvSpPr>
          <p:cNvPr id="6" name="Rectangle 219">
            <a:extLst>
              <a:ext uri="{FF2B5EF4-FFF2-40B4-BE49-F238E27FC236}">
                <a16:creationId xmlns:a16="http://schemas.microsoft.com/office/drawing/2014/main" id="{F37940E1-0375-49CD-8015-76E0F2D0E78B}"/>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98DA3E11-8949-4D01-9F79-9DC051F7C47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6160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a:extLst>
              <a:ext uri="{FF2B5EF4-FFF2-40B4-BE49-F238E27FC236}">
                <a16:creationId xmlns:a16="http://schemas.microsoft.com/office/drawing/2014/main" id="{1BB6B31F-3FFB-4AFE-8A7B-0D157660E311}"/>
              </a:ext>
            </a:extLst>
          </p:cNvPr>
          <p:cNvSpPr>
            <a:spLocks noGrp="1" noChangeArrowheads="1"/>
          </p:cNvSpPr>
          <p:nvPr>
            <p:ph type="sldNum" sz="quarter" idx="10"/>
          </p:nvPr>
        </p:nvSpPr>
        <p:spPr>
          <a:ln/>
        </p:spPr>
        <p:txBody>
          <a:bodyPr/>
          <a:lstStyle>
            <a:lvl1pPr>
              <a:defRPr/>
            </a:lvl1pPr>
          </a:lstStyle>
          <a:p>
            <a:fld id="{CB360B0C-080E-4C83-A221-BB64849B5285}" type="slidenum">
              <a:rPr lang="en-US" altLang="en-US"/>
              <a:pPr/>
              <a:t>‹#›</a:t>
            </a:fld>
            <a:endParaRPr lang="en-US" altLang="en-US"/>
          </a:p>
        </p:txBody>
      </p:sp>
      <p:sp>
        <p:nvSpPr>
          <p:cNvPr id="6" name="Rectangle 219">
            <a:extLst>
              <a:ext uri="{FF2B5EF4-FFF2-40B4-BE49-F238E27FC236}">
                <a16:creationId xmlns:a16="http://schemas.microsoft.com/office/drawing/2014/main" id="{6EDE902D-3863-40F4-82D3-5E5CB16ECEEB}"/>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F3CB38A6-CDF6-4150-9988-22923222D52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4924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869824A-ED30-46C0-8B56-0154B7E1729E}"/>
              </a:ext>
            </a:extLst>
          </p:cNvPr>
          <p:cNvGrpSpPr>
            <a:grpSpLocks/>
          </p:cNvGrpSpPr>
          <p:nvPr/>
        </p:nvGrpSpPr>
        <p:grpSpPr bwMode="auto">
          <a:xfrm>
            <a:off x="-496888" y="1308100"/>
            <a:ext cx="10429876" cy="5908675"/>
            <a:chOff x="-313" y="824"/>
            <a:chExt cx="6570" cy="3722"/>
          </a:xfrm>
        </p:grpSpPr>
        <p:sp>
          <p:nvSpPr>
            <p:cNvPr id="69635" name="Rectangle 3">
              <a:extLst>
                <a:ext uri="{FF2B5EF4-FFF2-40B4-BE49-F238E27FC236}">
                  <a16:creationId xmlns:a16="http://schemas.microsoft.com/office/drawing/2014/main" id="{89A88CEE-0D60-4053-BDE1-3DE4EAE4565D}"/>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36" name="Rectangle 4">
              <a:extLst>
                <a:ext uri="{FF2B5EF4-FFF2-40B4-BE49-F238E27FC236}">
                  <a16:creationId xmlns:a16="http://schemas.microsoft.com/office/drawing/2014/main" id="{BF57772D-3E0C-4DEE-A83F-96DF19486BF4}"/>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37" name="Rectangle 5">
              <a:extLst>
                <a:ext uri="{FF2B5EF4-FFF2-40B4-BE49-F238E27FC236}">
                  <a16:creationId xmlns:a16="http://schemas.microsoft.com/office/drawing/2014/main" id="{8E8E93DA-3759-4CD4-866D-E4DE08A11E8E}"/>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38" name="Rectangle 6">
              <a:extLst>
                <a:ext uri="{FF2B5EF4-FFF2-40B4-BE49-F238E27FC236}">
                  <a16:creationId xmlns:a16="http://schemas.microsoft.com/office/drawing/2014/main" id="{6B1F3A09-AD85-48EE-9226-146A6F94ED09}"/>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39" name="Rectangle 7">
              <a:extLst>
                <a:ext uri="{FF2B5EF4-FFF2-40B4-BE49-F238E27FC236}">
                  <a16:creationId xmlns:a16="http://schemas.microsoft.com/office/drawing/2014/main" id="{29BF20A0-DF7C-40F7-8919-C783D40DEB09}"/>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40" name="Rectangle 8">
              <a:extLst>
                <a:ext uri="{FF2B5EF4-FFF2-40B4-BE49-F238E27FC236}">
                  <a16:creationId xmlns:a16="http://schemas.microsoft.com/office/drawing/2014/main" id="{D7A5ABE2-B592-403B-BE06-FACF78FCDA28}"/>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41" name="Rectangle 9">
              <a:extLst>
                <a:ext uri="{FF2B5EF4-FFF2-40B4-BE49-F238E27FC236}">
                  <a16:creationId xmlns:a16="http://schemas.microsoft.com/office/drawing/2014/main" id="{DA3B23FD-8066-4BF9-A0AC-483A367AC8B8}"/>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42" name="Rectangle 10">
              <a:extLst>
                <a:ext uri="{FF2B5EF4-FFF2-40B4-BE49-F238E27FC236}">
                  <a16:creationId xmlns:a16="http://schemas.microsoft.com/office/drawing/2014/main" id="{C9654661-3279-4FCF-9E1D-C9CDC6F0431C}"/>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43" name="Rectangle 11">
              <a:extLst>
                <a:ext uri="{FF2B5EF4-FFF2-40B4-BE49-F238E27FC236}">
                  <a16:creationId xmlns:a16="http://schemas.microsoft.com/office/drawing/2014/main" id="{F1B5041D-9CCD-4D1D-8F06-F9EEF9453362}"/>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44" name="Rectangle 12">
              <a:extLst>
                <a:ext uri="{FF2B5EF4-FFF2-40B4-BE49-F238E27FC236}">
                  <a16:creationId xmlns:a16="http://schemas.microsoft.com/office/drawing/2014/main" id="{F79C5367-A996-45CE-9BD9-362CC3A07864}"/>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45" name="Rectangle 13">
              <a:extLst>
                <a:ext uri="{FF2B5EF4-FFF2-40B4-BE49-F238E27FC236}">
                  <a16:creationId xmlns:a16="http://schemas.microsoft.com/office/drawing/2014/main" id="{44A4301C-07AC-427A-924B-5A3024B94585}"/>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46" name="Rectangle 14">
              <a:extLst>
                <a:ext uri="{FF2B5EF4-FFF2-40B4-BE49-F238E27FC236}">
                  <a16:creationId xmlns:a16="http://schemas.microsoft.com/office/drawing/2014/main" id="{1307571A-A05D-4509-B5B4-8119118B2263}"/>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47" name="Rectangle 15">
              <a:extLst>
                <a:ext uri="{FF2B5EF4-FFF2-40B4-BE49-F238E27FC236}">
                  <a16:creationId xmlns:a16="http://schemas.microsoft.com/office/drawing/2014/main" id="{4216613A-5AF3-4903-91A8-8E9020531801}"/>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48" name="Rectangle 16">
              <a:extLst>
                <a:ext uri="{FF2B5EF4-FFF2-40B4-BE49-F238E27FC236}">
                  <a16:creationId xmlns:a16="http://schemas.microsoft.com/office/drawing/2014/main" id="{215C006C-9E74-4021-ABBD-C4D9FD387C14}"/>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49" name="Rectangle 17">
              <a:extLst>
                <a:ext uri="{FF2B5EF4-FFF2-40B4-BE49-F238E27FC236}">
                  <a16:creationId xmlns:a16="http://schemas.microsoft.com/office/drawing/2014/main" id="{0992C31B-ED49-4285-AACD-C9E4CB1F8C52}"/>
                </a:ext>
              </a:extLst>
            </p:cNvPr>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69650" name="Rectangle 18">
              <a:extLst>
                <a:ext uri="{FF2B5EF4-FFF2-40B4-BE49-F238E27FC236}">
                  <a16:creationId xmlns:a16="http://schemas.microsoft.com/office/drawing/2014/main" id="{FDC0EEC2-3BB5-4C9F-B49A-101F26B3F636}"/>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69651" name="Rectangle 19">
              <a:extLst>
                <a:ext uri="{FF2B5EF4-FFF2-40B4-BE49-F238E27FC236}">
                  <a16:creationId xmlns:a16="http://schemas.microsoft.com/office/drawing/2014/main" id="{B19E2EBF-7635-4C0D-8966-AD01FDB8CD07}"/>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69652" name="Rectangle 20">
              <a:extLst>
                <a:ext uri="{FF2B5EF4-FFF2-40B4-BE49-F238E27FC236}">
                  <a16:creationId xmlns:a16="http://schemas.microsoft.com/office/drawing/2014/main" id="{F45541CB-843F-42FE-BCA0-5F367E1D58E6}"/>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69653" name="Rectangle 21">
              <a:extLst>
                <a:ext uri="{FF2B5EF4-FFF2-40B4-BE49-F238E27FC236}">
                  <a16:creationId xmlns:a16="http://schemas.microsoft.com/office/drawing/2014/main" id="{459B5CF5-1079-4C24-97A3-BDD6A7B3FD63}"/>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69654" name="Rectangle 22">
              <a:extLst>
                <a:ext uri="{FF2B5EF4-FFF2-40B4-BE49-F238E27FC236}">
                  <a16:creationId xmlns:a16="http://schemas.microsoft.com/office/drawing/2014/main" id="{782F96C1-9F6C-47E7-A170-673F45F8E990}"/>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69655" name="Rectangle 23">
              <a:extLst>
                <a:ext uri="{FF2B5EF4-FFF2-40B4-BE49-F238E27FC236}">
                  <a16:creationId xmlns:a16="http://schemas.microsoft.com/office/drawing/2014/main" id="{99AAA91A-68FA-4796-8272-8C45427E0B7C}"/>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69656" name="Rectangle 24">
              <a:extLst>
                <a:ext uri="{FF2B5EF4-FFF2-40B4-BE49-F238E27FC236}">
                  <a16:creationId xmlns:a16="http://schemas.microsoft.com/office/drawing/2014/main" id="{F85C801C-3EE4-450A-8A9E-DEEDEA1EDEF6}"/>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69657" name="Rectangle 25">
              <a:extLst>
                <a:ext uri="{FF2B5EF4-FFF2-40B4-BE49-F238E27FC236}">
                  <a16:creationId xmlns:a16="http://schemas.microsoft.com/office/drawing/2014/main" id="{CA207041-0528-4A78-8E9F-9ACCB47A5200}"/>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58" name="Rectangle 26">
              <a:extLst>
                <a:ext uri="{FF2B5EF4-FFF2-40B4-BE49-F238E27FC236}">
                  <a16:creationId xmlns:a16="http://schemas.microsoft.com/office/drawing/2014/main" id="{76443ADE-DB36-413E-BE63-219BB6E02DD8}"/>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69659" name="Rectangle 27">
              <a:extLst>
                <a:ext uri="{FF2B5EF4-FFF2-40B4-BE49-F238E27FC236}">
                  <a16:creationId xmlns:a16="http://schemas.microsoft.com/office/drawing/2014/main" id="{EC603B49-8FF7-4880-90CE-6BE2CD4E2095}"/>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69660" name="Rectangle 28">
              <a:extLst>
                <a:ext uri="{FF2B5EF4-FFF2-40B4-BE49-F238E27FC236}">
                  <a16:creationId xmlns:a16="http://schemas.microsoft.com/office/drawing/2014/main" id="{02C60D96-4475-4AEB-908A-108FC56C4082}"/>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69661" name="Rectangle 29">
              <a:extLst>
                <a:ext uri="{FF2B5EF4-FFF2-40B4-BE49-F238E27FC236}">
                  <a16:creationId xmlns:a16="http://schemas.microsoft.com/office/drawing/2014/main" id="{512F3A4D-9949-4D9E-8991-90F6724D2B38}"/>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69662" name="Rectangle 30">
              <a:extLst>
                <a:ext uri="{FF2B5EF4-FFF2-40B4-BE49-F238E27FC236}">
                  <a16:creationId xmlns:a16="http://schemas.microsoft.com/office/drawing/2014/main" id="{F4138409-2F63-4912-AB9A-A65A522C0C2A}"/>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63" name="Rectangle 31">
              <a:extLst>
                <a:ext uri="{FF2B5EF4-FFF2-40B4-BE49-F238E27FC236}">
                  <a16:creationId xmlns:a16="http://schemas.microsoft.com/office/drawing/2014/main" id="{980D4BD5-69CB-4B23-ACAA-2A83F452EFBD}"/>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64" name="Rectangle 32">
              <a:extLst>
                <a:ext uri="{FF2B5EF4-FFF2-40B4-BE49-F238E27FC236}">
                  <a16:creationId xmlns:a16="http://schemas.microsoft.com/office/drawing/2014/main" id="{6FD06CEC-FF26-46A3-8637-99613845E65A}"/>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65" name="Rectangle 33">
              <a:extLst>
                <a:ext uri="{FF2B5EF4-FFF2-40B4-BE49-F238E27FC236}">
                  <a16:creationId xmlns:a16="http://schemas.microsoft.com/office/drawing/2014/main" id="{EC83B244-DD78-4021-97D0-6E59918C2F10}"/>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66" name="Rectangle 34">
              <a:extLst>
                <a:ext uri="{FF2B5EF4-FFF2-40B4-BE49-F238E27FC236}">
                  <a16:creationId xmlns:a16="http://schemas.microsoft.com/office/drawing/2014/main" id="{1006EDA0-6902-43F2-A3DB-AB75E337CD44}"/>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69667" name="Oval 35">
              <a:extLst>
                <a:ext uri="{FF2B5EF4-FFF2-40B4-BE49-F238E27FC236}">
                  <a16:creationId xmlns:a16="http://schemas.microsoft.com/office/drawing/2014/main" id="{47C21F34-866D-4423-84F3-FEE8397DC4AC}"/>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68" name="Oval 36">
              <a:extLst>
                <a:ext uri="{FF2B5EF4-FFF2-40B4-BE49-F238E27FC236}">
                  <a16:creationId xmlns:a16="http://schemas.microsoft.com/office/drawing/2014/main" id="{C4CA772C-BB6A-4831-95AF-F0D2E9C81CC6}"/>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69" name="Oval 37">
              <a:extLst>
                <a:ext uri="{FF2B5EF4-FFF2-40B4-BE49-F238E27FC236}">
                  <a16:creationId xmlns:a16="http://schemas.microsoft.com/office/drawing/2014/main" id="{D103317D-24FF-4003-9101-EBC6B0B95350}"/>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70" name="Oval 38">
              <a:extLst>
                <a:ext uri="{FF2B5EF4-FFF2-40B4-BE49-F238E27FC236}">
                  <a16:creationId xmlns:a16="http://schemas.microsoft.com/office/drawing/2014/main" id="{B6C246C9-AB00-4599-902F-42766D79AD43}"/>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71" name="Oval 39">
              <a:extLst>
                <a:ext uri="{FF2B5EF4-FFF2-40B4-BE49-F238E27FC236}">
                  <a16:creationId xmlns:a16="http://schemas.microsoft.com/office/drawing/2014/main" id="{95AAC5A7-D7A0-4B13-A621-940E06F0D308}"/>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72" name="Oval 40">
              <a:extLst>
                <a:ext uri="{FF2B5EF4-FFF2-40B4-BE49-F238E27FC236}">
                  <a16:creationId xmlns:a16="http://schemas.microsoft.com/office/drawing/2014/main" id="{B352EFCC-31E4-43C0-994B-0CFD1CAA0276}"/>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73" name="Oval 41">
              <a:extLst>
                <a:ext uri="{FF2B5EF4-FFF2-40B4-BE49-F238E27FC236}">
                  <a16:creationId xmlns:a16="http://schemas.microsoft.com/office/drawing/2014/main" id="{B187466A-635E-44B3-96B7-08823ED30C0C}"/>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74" name="Oval 42">
              <a:extLst>
                <a:ext uri="{FF2B5EF4-FFF2-40B4-BE49-F238E27FC236}">
                  <a16:creationId xmlns:a16="http://schemas.microsoft.com/office/drawing/2014/main" id="{59CBF661-0FC2-4CDD-97E8-2994B721ACC6}"/>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75" name="Oval 43">
              <a:extLst>
                <a:ext uri="{FF2B5EF4-FFF2-40B4-BE49-F238E27FC236}">
                  <a16:creationId xmlns:a16="http://schemas.microsoft.com/office/drawing/2014/main" id="{038C8694-F3FB-4E70-B560-339DC25B7A29}"/>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76" name="Oval 44">
              <a:extLst>
                <a:ext uri="{FF2B5EF4-FFF2-40B4-BE49-F238E27FC236}">
                  <a16:creationId xmlns:a16="http://schemas.microsoft.com/office/drawing/2014/main" id="{FEF16AF0-2CCF-4BAD-81A0-AF2B7D0EA5D4}"/>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77" name="Oval 45">
              <a:extLst>
                <a:ext uri="{FF2B5EF4-FFF2-40B4-BE49-F238E27FC236}">
                  <a16:creationId xmlns:a16="http://schemas.microsoft.com/office/drawing/2014/main" id="{ABD7BCE6-461E-4A36-AACF-35D30A7848B1}"/>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78" name="Oval 46">
              <a:extLst>
                <a:ext uri="{FF2B5EF4-FFF2-40B4-BE49-F238E27FC236}">
                  <a16:creationId xmlns:a16="http://schemas.microsoft.com/office/drawing/2014/main" id="{B715458D-C7D6-4E5B-AE81-83DCD243C09C}"/>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79" name="Oval 47">
              <a:extLst>
                <a:ext uri="{FF2B5EF4-FFF2-40B4-BE49-F238E27FC236}">
                  <a16:creationId xmlns:a16="http://schemas.microsoft.com/office/drawing/2014/main" id="{A190BB10-5E4A-46C8-8EDF-FBAD257EF091}"/>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80" name="Oval 48">
              <a:extLst>
                <a:ext uri="{FF2B5EF4-FFF2-40B4-BE49-F238E27FC236}">
                  <a16:creationId xmlns:a16="http://schemas.microsoft.com/office/drawing/2014/main" id="{15AA7451-A265-4168-A713-DCF927CCB961}"/>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81" name="Oval 49">
              <a:extLst>
                <a:ext uri="{FF2B5EF4-FFF2-40B4-BE49-F238E27FC236}">
                  <a16:creationId xmlns:a16="http://schemas.microsoft.com/office/drawing/2014/main" id="{4BDEE6DD-5A36-46E9-96F8-82189258091D}"/>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82" name="Oval 50">
              <a:extLst>
                <a:ext uri="{FF2B5EF4-FFF2-40B4-BE49-F238E27FC236}">
                  <a16:creationId xmlns:a16="http://schemas.microsoft.com/office/drawing/2014/main" id="{29986427-A5E5-482E-A216-2306FB9F0D5F}"/>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83" name="Oval 51">
              <a:extLst>
                <a:ext uri="{FF2B5EF4-FFF2-40B4-BE49-F238E27FC236}">
                  <a16:creationId xmlns:a16="http://schemas.microsoft.com/office/drawing/2014/main" id="{9E94B9E9-D5EA-4067-87A0-9F6DD13972D7}"/>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84" name="Oval 52">
              <a:extLst>
                <a:ext uri="{FF2B5EF4-FFF2-40B4-BE49-F238E27FC236}">
                  <a16:creationId xmlns:a16="http://schemas.microsoft.com/office/drawing/2014/main" id="{3665A4BA-C5FF-476C-BF7D-586C8A542BB1}"/>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85" name="Oval 53">
              <a:extLst>
                <a:ext uri="{FF2B5EF4-FFF2-40B4-BE49-F238E27FC236}">
                  <a16:creationId xmlns:a16="http://schemas.microsoft.com/office/drawing/2014/main" id="{6E20F1C2-3E04-4EA0-8784-38723E560BD5}"/>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86" name="Oval 54">
              <a:extLst>
                <a:ext uri="{FF2B5EF4-FFF2-40B4-BE49-F238E27FC236}">
                  <a16:creationId xmlns:a16="http://schemas.microsoft.com/office/drawing/2014/main" id="{BCD0CA5D-D297-468F-867A-52425AB86735}"/>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87" name="Oval 55">
              <a:extLst>
                <a:ext uri="{FF2B5EF4-FFF2-40B4-BE49-F238E27FC236}">
                  <a16:creationId xmlns:a16="http://schemas.microsoft.com/office/drawing/2014/main" id="{D77FFA3A-4D8F-4C40-B5E8-C77D8F855AAF}"/>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88" name="Oval 56">
              <a:extLst>
                <a:ext uri="{FF2B5EF4-FFF2-40B4-BE49-F238E27FC236}">
                  <a16:creationId xmlns:a16="http://schemas.microsoft.com/office/drawing/2014/main" id="{12FE3062-8F9D-41CC-96D4-18F59CAAE912}"/>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89" name="Oval 57">
              <a:extLst>
                <a:ext uri="{FF2B5EF4-FFF2-40B4-BE49-F238E27FC236}">
                  <a16:creationId xmlns:a16="http://schemas.microsoft.com/office/drawing/2014/main" id="{22AA054C-6E65-465A-8D0C-45B888C174AF}"/>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90" name="Oval 58">
              <a:extLst>
                <a:ext uri="{FF2B5EF4-FFF2-40B4-BE49-F238E27FC236}">
                  <a16:creationId xmlns:a16="http://schemas.microsoft.com/office/drawing/2014/main" id="{F3ECD8DD-310E-4DB0-A1CC-662A6F94F2EE}"/>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91" name="Oval 59">
              <a:extLst>
                <a:ext uri="{FF2B5EF4-FFF2-40B4-BE49-F238E27FC236}">
                  <a16:creationId xmlns:a16="http://schemas.microsoft.com/office/drawing/2014/main" id="{B7FA74C9-A31C-4243-8D15-6E25267370AC}"/>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92" name="Oval 60">
              <a:extLst>
                <a:ext uri="{FF2B5EF4-FFF2-40B4-BE49-F238E27FC236}">
                  <a16:creationId xmlns:a16="http://schemas.microsoft.com/office/drawing/2014/main" id="{E28C05F2-6E02-48EF-962B-89565CDE23FA}"/>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93" name="Oval 61">
              <a:extLst>
                <a:ext uri="{FF2B5EF4-FFF2-40B4-BE49-F238E27FC236}">
                  <a16:creationId xmlns:a16="http://schemas.microsoft.com/office/drawing/2014/main" id="{28997A55-E126-434E-9C75-F78075792A24}"/>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94" name="Oval 62">
              <a:extLst>
                <a:ext uri="{FF2B5EF4-FFF2-40B4-BE49-F238E27FC236}">
                  <a16:creationId xmlns:a16="http://schemas.microsoft.com/office/drawing/2014/main" id="{EBA2B127-2FA1-43D1-885B-B077A1BC0E38}"/>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95" name="Oval 63">
              <a:extLst>
                <a:ext uri="{FF2B5EF4-FFF2-40B4-BE49-F238E27FC236}">
                  <a16:creationId xmlns:a16="http://schemas.microsoft.com/office/drawing/2014/main" id="{EF6D6124-CB7D-4B6F-AB74-C2D7D4B3FB75}"/>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96" name="Oval 64">
              <a:extLst>
                <a:ext uri="{FF2B5EF4-FFF2-40B4-BE49-F238E27FC236}">
                  <a16:creationId xmlns:a16="http://schemas.microsoft.com/office/drawing/2014/main" id="{160AC697-5631-4F0E-818D-5559FBCC567E}"/>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97" name="Oval 65">
              <a:extLst>
                <a:ext uri="{FF2B5EF4-FFF2-40B4-BE49-F238E27FC236}">
                  <a16:creationId xmlns:a16="http://schemas.microsoft.com/office/drawing/2014/main" id="{9EEFAE52-4B15-4AA3-B269-C424FF579C14}"/>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98" name="Oval 66">
              <a:extLst>
                <a:ext uri="{FF2B5EF4-FFF2-40B4-BE49-F238E27FC236}">
                  <a16:creationId xmlns:a16="http://schemas.microsoft.com/office/drawing/2014/main" id="{E8CEDE7C-80E5-48C6-9130-9A6FAC488229}"/>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699" name="Oval 67">
              <a:extLst>
                <a:ext uri="{FF2B5EF4-FFF2-40B4-BE49-F238E27FC236}">
                  <a16:creationId xmlns:a16="http://schemas.microsoft.com/office/drawing/2014/main" id="{09AA1860-2726-4455-8BDD-B0C341252FE7}"/>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00" name="Oval 68">
              <a:extLst>
                <a:ext uri="{FF2B5EF4-FFF2-40B4-BE49-F238E27FC236}">
                  <a16:creationId xmlns:a16="http://schemas.microsoft.com/office/drawing/2014/main" id="{E77BF77A-88EF-4E5B-89A2-794EF414C526}"/>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01" name="Oval 69">
              <a:extLst>
                <a:ext uri="{FF2B5EF4-FFF2-40B4-BE49-F238E27FC236}">
                  <a16:creationId xmlns:a16="http://schemas.microsoft.com/office/drawing/2014/main" id="{CAA1BF63-FEC6-46D6-BAC8-EFD47A26DA38}"/>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02" name="Oval 70">
              <a:extLst>
                <a:ext uri="{FF2B5EF4-FFF2-40B4-BE49-F238E27FC236}">
                  <a16:creationId xmlns:a16="http://schemas.microsoft.com/office/drawing/2014/main" id="{057187DE-04CA-424B-BF89-ADE4AF09D927}"/>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03" name="Oval 71">
              <a:extLst>
                <a:ext uri="{FF2B5EF4-FFF2-40B4-BE49-F238E27FC236}">
                  <a16:creationId xmlns:a16="http://schemas.microsoft.com/office/drawing/2014/main" id="{8BF18BBA-B829-47FF-B88E-7C95EC83E151}"/>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04" name="Oval 72">
              <a:extLst>
                <a:ext uri="{FF2B5EF4-FFF2-40B4-BE49-F238E27FC236}">
                  <a16:creationId xmlns:a16="http://schemas.microsoft.com/office/drawing/2014/main" id="{7C491364-AAE4-4B2A-B549-9C9539F5043E}"/>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05" name="Oval 73">
              <a:extLst>
                <a:ext uri="{FF2B5EF4-FFF2-40B4-BE49-F238E27FC236}">
                  <a16:creationId xmlns:a16="http://schemas.microsoft.com/office/drawing/2014/main" id="{A45907CF-D9D6-43BD-8484-57006D505927}"/>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06" name="Oval 74">
              <a:extLst>
                <a:ext uri="{FF2B5EF4-FFF2-40B4-BE49-F238E27FC236}">
                  <a16:creationId xmlns:a16="http://schemas.microsoft.com/office/drawing/2014/main" id="{F278C0AC-AB65-48F2-BA85-5FA4B82624DA}"/>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07" name="Oval 75">
              <a:extLst>
                <a:ext uri="{FF2B5EF4-FFF2-40B4-BE49-F238E27FC236}">
                  <a16:creationId xmlns:a16="http://schemas.microsoft.com/office/drawing/2014/main" id="{BE45F00C-9F5C-49D7-973B-F4BE333A5649}"/>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08" name="Oval 76">
              <a:extLst>
                <a:ext uri="{FF2B5EF4-FFF2-40B4-BE49-F238E27FC236}">
                  <a16:creationId xmlns:a16="http://schemas.microsoft.com/office/drawing/2014/main" id="{1276FE69-BFFD-457D-9409-65B8FA56D94A}"/>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09" name="Oval 77">
              <a:extLst>
                <a:ext uri="{FF2B5EF4-FFF2-40B4-BE49-F238E27FC236}">
                  <a16:creationId xmlns:a16="http://schemas.microsoft.com/office/drawing/2014/main" id="{CBD729AB-9A06-4788-A5C2-127B1C517577}"/>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10" name="Oval 78">
              <a:extLst>
                <a:ext uri="{FF2B5EF4-FFF2-40B4-BE49-F238E27FC236}">
                  <a16:creationId xmlns:a16="http://schemas.microsoft.com/office/drawing/2014/main" id="{9BC2E084-51E0-47F5-B0B8-BF3511D28012}"/>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11" name="Oval 79">
              <a:extLst>
                <a:ext uri="{FF2B5EF4-FFF2-40B4-BE49-F238E27FC236}">
                  <a16:creationId xmlns:a16="http://schemas.microsoft.com/office/drawing/2014/main" id="{BE20D7A8-734F-49E7-B32C-5921BF20EF59}"/>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12" name="Oval 80">
              <a:extLst>
                <a:ext uri="{FF2B5EF4-FFF2-40B4-BE49-F238E27FC236}">
                  <a16:creationId xmlns:a16="http://schemas.microsoft.com/office/drawing/2014/main" id="{D8AD548B-289E-43AD-8E36-41B0501BA59E}"/>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13" name="Oval 81">
              <a:extLst>
                <a:ext uri="{FF2B5EF4-FFF2-40B4-BE49-F238E27FC236}">
                  <a16:creationId xmlns:a16="http://schemas.microsoft.com/office/drawing/2014/main" id="{143857BD-A162-4E45-89B9-01C1072FC147}"/>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14" name="Oval 82">
              <a:extLst>
                <a:ext uri="{FF2B5EF4-FFF2-40B4-BE49-F238E27FC236}">
                  <a16:creationId xmlns:a16="http://schemas.microsoft.com/office/drawing/2014/main" id="{AC245167-8EBE-439D-8EFF-8CCA163AAFC6}"/>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15" name="Oval 83">
              <a:extLst>
                <a:ext uri="{FF2B5EF4-FFF2-40B4-BE49-F238E27FC236}">
                  <a16:creationId xmlns:a16="http://schemas.microsoft.com/office/drawing/2014/main" id="{5CC0B68B-B752-4D7E-9F5E-83866CE4490C}"/>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16" name="Oval 84">
              <a:extLst>
                <a:ext uri="{FF2B5EF4-FFF2-40B4-BE49-F238E27FC236}">
                  <a16:creationId xmlns:a16="http://schemas.microsoft.com/office/drawing/2014/main" id="{1BCE7DF8-0D51-426F-8D5F-5B27C62AD05B}"/>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17" name="Oval 85">
              <a:extLst>
                <a:ext uri="{FF2B5EF4-FFF2-40B4-BE49-F238E27FC236}">
                  <a16:creationId xmlns:a16="http://schemas.microsoft.com/office/drawing/2014/main" id="{1447EC1B-7DF6-4329-B570-D5BC1B5FB1F6}"/>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18" name="Oval 86">
              <a:extLst>
                <a:ext uri="{FF2B5EF4-FFF2-40B4-BE49-F238E27FC236}">
                  <a16:creationId xmlns:a16="http://schemas.microsoft.com/office/drawing/2014/main" id="{4E162AF9-8DF1-4DFA-9C8C-38018EE4FEC7}"/>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19" name="Oval 87">
              <a:extLst>
                <a:ext uri="{FF2B5EF4-FFF2-40B4-BE49-F238E27FC236}">
                  <a16:creationId xmlns:a16="http://schemas.microsoft.com/office/drawing/2014/main" id="{DB47CAA4-3BC2-45DF-9476-FDC93F3353C8}"/>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20" name="Oval 88">
              <a:extLst>
                <a:ext uri="{FF2B5EF4-FFF2-40B4-BE49-F238E27FC236}">
                  <a16:creationId xmlns:a16="http://schemas.microsoft.com/office/drawing/2014/main" id="{98885A70-C263-4115-943A-C59DE969F29B}"/>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21" name="Oval 89">
              <a:extLst>
                <a:ext uri="{FF2B5EF4-FFF2-40B4-BE49-F238E27FC236}">
                  <a16:creationId xmlns:a16="http://schemas.microsoft.com/office/drawing/2014/main" id="{047CF7FB-833D-49FC-81C0-7432994CB0E2}"/>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22" name="Oval 90">
              <a:extLst>
                <a:ext uri="{FF2B5EF4-FFF2-40B4-BE49-F238E27FC236}">
                  <a16:creationId xmlns:a16="http://schemas.microsoft.com/office/drawing/2014/main" id="{EABD651C-AF4A-4981-AAFD-61494E5D8288}"/>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23" name="Oval 91">
              <a:extLst>
                <a:ext uri="{FF2B5EF4-FFF2-40B4-BE49-F238E27FC236}">
                  <a16:creationId xmlns:a16="http://schemas.microsoft.com/office/drawing/2014/main" id="{EEAF4BB6-67BD-4B42-8079-4BD83F33A054}"/>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24" name="Oval 92">
              <a:extLst>
                <a:ext uri="{FF2B5EF4-FFF2-40B4-BE49-F238E27FC236}">
                  <a16:creationId xmlns:a16="http://schemas.microsoft.com/office/drawing/2014/main" id="{E726DF89-F060-461B-AC03-2AC7CEC849EC}"/>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25" name="Oval 93">
              <a:extLst>
                <a:ext uri="{FF2B5EF4-FFF2-40B4-BE49-F238E27FC236}">
                  <a16:creationId xmlns:a16="http://schemas.microsoft.com/office/drawing/2014/main" id="{AF17413B-4D13-4B26-A3C8-DC1ECA12E2C9}"/>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26" name="Oval 94">
              <a:extLst>
                <a:ext uri="{FF2B5EF4-FFF2-40B4-BE49-F238E27FC236}">
                  <a16:creationId xmlns:a16="http://schemas.microsoft.com/office/drawing/2014/main" id="{8718E8D5-24DB-4809-8509-779374C20AB2}"/>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27" name="Oval 95">
              <a:extLst>
                <a:ext uri="{FF2B5EF4-FFF2-40B4-BE49-F238E27FC236}">
                  <a16:creationId xmlns:a16="http://schemas.microsoft.com/office/drawing/2014/main" id="{79490077-A1EC-4CB6-9AC0-73F7FFB81F97}"/>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28" name="Oval 96">
              <a:extLst>
                <a:ext uri="{FF2B5EF4-FFF2-40B4-BE49-F238E27FC236}">
                  <a16:creationId xmlns:a16="http://schemas.microsoft.com/office/drawing/2014/main" id="{002B26BC-E30D-4DDB-83F8-98B9F404E429}"/>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29" name="Oval 97">
              <a:extLst>
                <a:ext uri="{FF2B5EF4-FFF2-40B4-BE49-F238E27FC236}">
                  <a16:creationId xmlns:a16="http://schemas.microsoft.com/office/drawing/2014/main" id="{A18645DD-5184-4B6B-A265-C8536D4D15A2}"/>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30" name="Oval 98">
              <a:extLst>
                <a:ext uri="{FF2B5EF4-FFF2-40B4-BE49-F238E27FC236}">
                  <a16:creationId xmlns:a16="http://schemas.microsoft.com/office/drawing/2014/main" id="{26A6E280-A892-4D43-A8CC-6966448BE786}"/>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31" name="Oval 99">
              <a:extLst>
                <a:ext uri="{FF2B5EF4-FFF2-40B4-BE49-F238E27FC236}">
                  <a16:creationId xmlns:a16="http://schemas.microsoft.com/office/drawing/2014/main" id="{C602F5B7-5793-4140-9120-D63CD7F21DFC}"/>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32" name="Oval 100">
              <a:extLst>
                <a:ext uri="{FF2B5EF4-FFF2-40B4-BE49-F238E27FC236}">
                  <a16:creationId xmlns:a16="http://schemas.microsoft.com/office/drawing/2014/main" id="{3EE522BE-D988-42FD-BBC0-DAB2268BCF25}"/>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33" name="Oval 101">
              <a:extLst>
                <a:ext uri="{FF2B5EF4-FFF2-40B4-BE49-F238E27FC236}">
                  <a16:creationId xmlns:a16="http://schemas.microsoft.com/office/drawing/2014/main" id="{A6C4407B-DE3C-435C-AC63-AB2573EDFEC7}"/>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34" name="Oval 102">
              <a:extLst>
                <a:ext uri="{FF2B5EF4-FFF2-40B4-BE49-F238E27FC236}">
                  <a16:creationId xmlns:a16="http://schemas.microsoft.com/office/drawing/2014/main" id="{80403C17-801D-49CC-AF81-0CAE4F8A6D62}"/>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35" name="Oval 103">
              <a:extLst>
                <a:ext uri="{FF2B5EF4-FFF2-40B4-BE49-F238E27FC236}">
                  <a16:creationId xmlns:a16="http://schemas.microsoft.com/office/drawing/2014/main" id="{250138B5-3A0A-4C6C-A9B7-43FD620DDF00}"/>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36" name="Oval 104">
              <a:extLst>
                <a:ext uri="{FF2B5EF4-FFF2-40B4-BE49-F238E27FC236}">
                  <a16:creationId xmlns:a16="http://schemas.microsoft.com/office/drawing/2014/main" id="{48B6F860-D7A5-4579-929C-B2C2C4BA2976}"/>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37" name="Oval 105">
              <a:extLst>
                <a:ext uri="{FF2B5EF4-FFF2-40B4-BE49-F238E27FC236}">
                  <a16:creationId xmlns:a16="http://schemas.microsoft.com/office/drawing/2014/main" id="{3BE2A4B6-436A-4056-B63F-2ADB68A298E1}"/>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38" name="Oval 106">
              <a:extLst>
                <a:ext uri="{FF2B5EF4-FFF2-40B4-BE49-F238E27FC236}">
                  <a16:creationId xmlns:a16="http://schemas.microsoft.com/office/drawing/2014/main" id="{57C16E83-01A2-4CA3-A34B-0CC867690283}"/>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39" name="Oval 107">
              <a:extLst>
                <a:ext uri="{FF2B5EF4-FFF2-40B4-BE49-F238E27FC236}">
                  <a16:creationId xmlns:a16="http://schemas.microsoft.com/office/drawing/2014/main" id="{FD59D413-4D22-4677-B0EA-F92A04F07181}"/>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40" name="Oval 108">
              <a:extLst>
                <a:ext uri="{FF2B5EF4-FFF2-40B4-BE49-F238E27FC236}">
                  <a16:creationId xmlns:a16="http://schemas.microsoft.com/office/drawing/2014/main" id="{A1E7446C-9C21-417A-9359-579116BDD247}"/>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41" name="Oval 109">
              <a:extLst>
                <a:ext uri="{FF2B5EF4-FFF2-40B4-BE49-F238E27FC236}">
                  <a16:creationId xmlns:a16="http://schemas.microsoft.com/office/drawing/2014/main" id="{DABAEEB2-FF5D-4EE7-BFC5-B2BA80D467CC}"/>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42" name="Oval 110">
              <a:extLst>
                <a:ext uri="{FF2B5EF4-FFF2-40B4-BE49-F238E27FC236}">
                  <a16:creationId xmlns:a16="http://schemas.microsoft.com/office/drawing/2014/main" id="{ECEC4D7A-BE29-4CB9-8666-8CD6E59B0AC1}"/>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43" name="Oval 111">
              <a:extLst>
                <a:ext uri="{FF2B5EF4-FFF2-40B4-BE49-F238E27FC236}">
                  <a16:creationId xmlns:a16="http://schemas.microsoft.com/office/drawing/2014/main" id="{6724E8D3-2CD5-4B87-A946-65D518CB570F}"/>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44" name="Oval 112">
              <a:extLst>
                <a:ext uri="{FF2B5EF4-FFF2-40B4-BE49-F238E27FC236}">
                  <a16:creationId xmlns:a16="http://schemas.microsoft.com/office/drawing/2014/main" id="{A676ECFA-CAAC-4CEE-A39D-7CFF3DBF27B6}"/>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45" name="Oval 113">
              <a:extLst>
                <a:ext uri="{FF2B5EF4-FFF2-40B4-BE49-F238E27FC236}">
                  <a16:creationId xmlns:a16="http://schemas.microsoft.com/office/drawing/2014/main" id="{23FF45ED-9D6F-4E96-A545-BAB092204397}"/>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46" name="Oval 114">
              <a:extLst>
                <a:ext uri="{FF2B5EF4-FFF2-40B4-BE49-F238E27FC236}">
                  <a16:creationId xmlns:a16="http://schemas.microsoft.com/office/drawing/2014/main" id="{A78F44A4-8BA9-40A1-BB61-315B558BBF14}"/>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47" name="Oval 115">
              <a:extLst>
                <a:ext uri="{FF2B5EF4-FFF2-40B4-BE49-F238E27FC236}">
                  <a16:creationId xmlns:a16="http://schemas.microsoft.com/office/drawing/2014/main" id="{133F5C5A-B438-4A6F-BC6D-E6B95125DB78}"/>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48" name="Oval 116">
              <a:extLst>
                <a:ext uri="{FF2B5EF4-FFF2-40B4-BE49-F238E27FC236}">
                  <a16:creationId xmlns:a16="http://schemas.microsoft.com/office/drawing/2014/main" id="{33884050-48FB-4461-A618-51944A947E05}"/>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49" name="Oval 117">
              <a:extLst>
                <a:ext uri="{FF2B5EF4-FFF2-40B4-BE49-F238E27FC236}">
                  <a16:creationId xmlns:a16="http://schemas.microsoft.com/office/drawing/2014/main" id="{52F9B70D-1E01-4906-B326-B89D5C8892FE}"/>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50" name="Oval 118">
              <a:extLst>
                <a:ext uri="{FF2B5EF4-FFF2-40B4-BE49-F238E27FC236}">
                  <a16:creationId xmlns:a16="http://schemas.microsoft.com/office/drawing/2014/main" id="{3355F596-586C-481C-BBD1-7957480689D0}"/>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51" name="Oval 119">
              <a:extLst>
                <a:ext uri="{FF2B5EF4-FFF2-40B4-BE49-F238E27FC236}">
                  <a16:creationId xmlns:a16="http://schemas.microsoft.com/office/drawing/2014/main" id="{1C38A3FF-6660-40F0-99BB-72A25166A48C}"/>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52" name="Oval 120">
              <a:extLst>
                <a:ext uri="{FF2B5EF4-FFF2-40B4-BE49-F238E27FC236}">
                  <a16:creationId xmlns:a16="http://schemas.microsoft.com/office/drawing/2014/main" id="{0913ADE1-5EB7-478E-A4F6-EB6E5C7CE812}"/>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53" name="Oval 121">
              <a:extLst>
                <a:ext uri="{FF2B5EF4-FFF2-40B4-BE49-F238E27FC236}">
                  <a16:creationId xmlns:a16="http://schemas.microsoft.com/office/drawing/2014/main" id="{073EF105-9613-4878-8ACA-BBA2F80138A3}"/>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54" name="Oval 122">
              <a:extLst>
                <a:ext uri="{FF2B5EF4-FFF2-40B4-BE49-F238E27FC236}">
                  <a16:creationId xmlns:a16="http://schemas.microsoft.com/office/drawing/2014/main" id="{164479A1-9042-48F0-9DBD-9304E36E390B}"/>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55" name="Oval 123">
              <a:extLst>
                <a:ext uri="{FF2B5EF4-FFF2-40B4-BE49-F238E27FC236}">
                  <a16:creationId xmlns:a16="http://schemas.microsoft.com/office/drawing/2014/main" id="{0BD00E4B-9CD4-45FC-8F25-DF8D8FDAD025}"/>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56" name="Oval 124">
              <a:extLst>
                <a:ext uri="{FF2B5EF4-FFF2-40B4-BE49-F238E27FC236}">
                  <a16:creationId xmlns:a16="http://schemas.microsoft.com/office/drawing/2014/main" id="{A023A11B-3012-422E-B176-C5D7F20BDAA8}"/>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57" name="Oval 125">
              <a:extLst>
                <a:ext uri="{FF2B5EF4-FFF2-40B4-BE49-F238E27FC236}">
                  <a16:creationId xmlns:a16="http://schemas.microsoft.com/office/drawing/2014/main" id="{97644B79-5358-4E00-9B6F-6891629C3BEC}"/>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58" name="Oval 126">
              <a:extLst>
                <a:ext uri="{FF2B5EF4-FFF2-40B4-BE49-F238E27FC236}">
                  <a16:creationId xmlns:a16="http://schemas.microsoft.com/office/drawing/2014/main" id="{5DB5F9A8-D146-446A-93C0-E9B92FF779D8}"/>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59" name="Oval 127">
              <a:extLst>
                <a:ext uri="{FF2B5EF4-FFF2-40B4-BE49-F238E27FC236}">
                  <a16:creationId xmlns:a16="http://schemas.microsoft.com/office/drawing/2014/main" id="{35A2DCEE-9FA6-40D1-AF1C-BF35F119C35E}"/>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60" name="Oval 128">
              <a:extLst>
                <a:ext uri="{FF2B5EF4-FFF2-40B4-BE49-F238E27FC236}">
                  <a16:creationId xmlns:a16="http://schemas.microsoft.com/office/drawing/2014/main" id="{B353F8F9-DB53-41C0-9FDE-ED99B9D18515}"/>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61" name="Oval 129">
              <a:extLst>
                <a:ext uri="{FF2B5EF4-FFF2-40B4-BE49-F238E27FC236}">
                  <a16:creationId xmlns:a16="http://schemas.microsoft.com/office/drawing/2014/main" id="{FBFF174B-2B97-4AC3-ADBA-E1BBECD5D9B4}"/>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62" name="Oval 130">
              <a:extLst>
                <a:ext uri="{FF2B5EF4-FFF2-40B4-BE49-F238E27FC236}">
                  <a16:creationId xmlns:a16="http://schemas.microsoft.com/office/drawing/2014/main" id="{E09FEF2F-041D-4CE7-91B1-3511482330DE}"/>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63" name="Oval 131">
              <a:extLst>
                <a:ext uri="{FF2B5EF4-FFF2-40B4-BE49-F238E27FC236}">
                  <a16:creationId xmlns:a16="http://schemas.microsoft.com/office/drawing/2014/main" id="{8FD3D358-DFC9-4359-A241-19A8690EB0DA}"/>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64" name="Oval 132">
              <a:extLst>
                <a:ext uri="{FF2B5EF4-FFF2-40B4-BE49-F238E27FC236}">
                  <a16:creationId xmlns:a16="http://schemas.microsoft.com/office/drawing/2014/main" id="{76387B80-C59E-4B8A-8E43-B2CE58A85D14}"/>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65" name="Oval 133">
              <a:extLst>
                <a:ext uri="{FF2B5EF4-FFF2-40B4-BE49-F238E27FC236}">
                  <a16:creationId xmlns:a16="http://schemas.microsoft.com/office/drawing/2014/main" id="{653A03C7-C508-4349-868A-F3896FB2E291}"/>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66" name="Oval 134">
              <a:extLst>
                <a:ext uri="{FF2B5EF4-FFF2-40B4-BE49-F238E27FC236}">
                  <a16:creationId xmlns:a16="http://schemas.microsoft.com/office/drawing/2014/main" id="{9FED783D-0ED7-417E-9D77-DB5F0482D97F}"/>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67" name="Oval 135">
              <a:extLst>
                <a:ext uri="{FF2B5EF4-FFF2-40B4-BE49-F238E27FC236}">
                  <a16:creationId xmlns:a16="http://schemas.microsoft.com/office/drawing/2014/main" id="{C129FAB8-0067-451D-8CFE-359910B9C7B8}"/>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68" name="Oval 136">
              <a:extLst>
                <a:ext uri="{FF2B5EF4-FFF2-40B4-BE49-F238E27FC236}">
                  <a16:creationId xmlns:a16="http://schemas.microsoft.com/office/drawing/2014/main" id="{55E094EF-AC9F-438B-815D-B4B531A14C0F}"/>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69" name="Oval 137">
              <a:extLst>
                <a:ext uri="{FF2B5EF4-FFF2-40B4-BE49-F238E27FC236}">
                  <a16:creationId xmlns:a16="http://schemas.microsoft.com/office/drawing/2014/main" id="{DF00BC0E-7516-4228-A7ED-FF1AAE2CE133}"/>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70" name="Oval 138">
              <a:extLst>
                <a:ext uri="{FF2B5EF4-FFF2-40B4-BE49-F238E27FC236}">
                  <a16:creationId xmlns:a16="http://schemas.microsoft.com/office/drawing/2014/main" id="{13FC6F27-53B6-4B84-901B-16896316AC83}"/>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71" name="Oval 139">
              <a:extLst>
                <a:ext uri="{FF2B5EF4-FFF2-40B4-BE49-F238E27FC236}">
                  <a16:creationId xmlns:a16="http://schemas.microsoft.com/office/drawing/2014/main" id="{9BB1D577-7009-464A-98C6-AE1546B14597}"/>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72" name="Oval 140">
              <a:extLst>
                <a:ext uri="{FF2B5EF4-FFF2-40B4-BE49-F238E27FC236}">
                  <a16:creationId xmlns:a16="http://schemas.microsoft.com/office/drawing/2014/main" id="{2F5F76EF-EBA0-4628-9BE7-62B5F8380320}"/>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73" name="Oval 141">
              <a:extLst>
                <a:ext uri="{FF2B5EF4-FFF2-40B4-BE49-F238E27FC236}">
                  <a16:creationId xmlns:a16="http://schemas.microsoft.com/office/drawing/2014/main" id="{60D52E6B-CB53-41AA-9A54-9018EC1C489D}"/>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74" name="Oval 142">
              <a:extLst>
                <a:ext uri="{FF2B5EF4-FFF2-40B4-BE49-F238E27FC236}">
                  <a16:creationId xmlns:a16="http://schemas.microsoft.com/office/drawing/2014/main" id="{2DBE44D9-B5D6-4CF0-AB87-9A3EF3676B51}"/>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75" name="Oval 143">
              <a:extLst>
                <a:ext uri="{FF2B5EF4-FFF2-40B4-BE49-F238E27FC236}">
                  <a16:creationId xmlns:a16="http://schemas.microsoft.com/office/drawing/2014/main" id="{48F0067E-1A1B-49B4-8BB0-B7B0591B5B97}"/>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76" name="Oval 144">
              <a:extLst>
                <a:ext uri="{FF2B5EF4-FFF2-40B4-BE49-F238E27FC236}">
                  <a16:creationId xmlns:a16="http://schemas.microsoft.com/office/drawing/2014/main" id="{34ACF6BC-E7DD-4032-B3C0-E02B62BA0277}"/>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77" name="Oval 145">
              <a:extLst>
                <a:ext uri="{FF2B5EF4-FFF2-40B4-BE49-F238E27FC236}">
                  <a16:creationId xmlns:a16="http://schemas.microsoft.com/office/drawing/2014/main" id="{FFF318A5-BC15-4715-9A5B-C5195D73D399}"/>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78" name="Oval 146">
              <a:extLst>
                <a:ext uri="{FF2B5EF4-FFF2-40B4-BE49-F238E27FC236}">
                  <a16:creationId xmlns:a16="http://schemas.microsoft.com/office/drawing/2014/main" id="{62A2E24D-F9BD-4855-881E-2259BC101309}"/>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79" name="Oval 147">
              <a:extLst>
                <a:ext uri="{FF2B5EF4-FFF2-40B4-BE49-F238E27FC236}">
                  <a16:creationId xmlns:a16="http://schemas.microsoft.com/office/drawing/2014/main" id="{7DEE476F-8E04-4A57-9032-9C1F41C14624}"/>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80" name="Oval 148">
              <a:extLst>
                <a:ext uri="{FF2B5EF4-FFF2-40B4-BE49-F238E27FC236}">
                  <a16:creationId xmlns:a16="http://schemas.microsoft.com/office/drawing/2014/main" id="{3320D067-F029-4C75-AEA8-36EDD4E4A4D0}"/>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81" name="Oval 149">
              <a:extLst>
                <a:ext uri="{FF2B5EF4-FFF2-40B4-BE49-F238E27FC236}">
                  <a16:creationId xmlns:a16="http://schemas.microsoft.com/office/drawing/2014/main" id="{AEE545A4-5B60-4743-931E-391E9964D23F}"/>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82" name="Oval 150">
              <a:extLst>
                <a:ext uri="{FF2B5EF4-FFF2-40B4-BE49-F238E27FC236}">
                  <a16:creationId xmlns:a16="http://schemas.microsoft.com/office/drawing/2014/main" id="{ABBBD766-FF4F-478C-A21D-9D777566226E}"/>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83" name="Oval 151">
              <a:extLst>
                <a:ext uri="{FF2B5EF4-FFF2-40B4-BE49-F238E27FC236}">
                  <a16:creationId xmlns:a16="http://schemas.microsoft.com/office/drawing/2014/main" id="{CB1512B2-B5E0-4500-8528-B039DEBCC95B}"/>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84" name="Oval 152">
              <a:extLst>
                <a:ext uri="{FF2B5EF4-FFF2-40B4-BE49-F238E27FC236}">
                  <a16:creationId xmlns:a16="http://schemas.microsoft.com/office/drawing/2014/main" id="{E7C4B41D-BCD7-4CC0-9FB2-102763F69635}"/>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85" name="Oval 153">
              <a:extLst>
                <a:ext uri="{FF2B5EF4-FFF2-40B4-BE49-F238E27FC236}">
                  <a16:creationId xmlns:a16="http://schemas.microsoft.com/office/drawing/2014/main" id="{31673EFB-7490-415A-B1D8-62F3FBADDFCC}"/>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86" name="Oval 154">
              <a:extLst>
                <a:ext uri="{FF2B5EF4-FFF2-40B4-BE49-F238E27FC236}">
                  <a16:creationId xmlns:a16="http://schemas.microsoft.com/office/drawing/2014/main" id="{BD54BB57-DE4B-411E-96B8-FE56C67BA6D1}"/>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87" name="Oval 155">
              <a:extLst>
                <a:ext uri="{FF2B5EF4-FFF2-40B4-BE49-F238E27FC236}">
                  <a16:creationId xmlns:a16="http://schemas.microsoft.com/office/drawing/2014/main" id="{6CDF27AE-394C-4C36-8362-B1288B522A61}"/>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88" name="Oval 156">
              <a:extLst>
                <a:ext uri="{FF2B5EF4-FFF2-40B4-BE49-F238E27FC236}">
                  <a16:creationId xmlns:a16="http://schemas.microsoft.com/office/drawing/2014/main" id="{87B055BC-C1C8-426F-BDF1-F53EE0075BD3}"/>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89" name="Oval 157">
              <a:extLst>
                <a:ext uri="{FF2B5EF4-FFF2-40B4-BE49-F238E27FC236}">
                  <a16:creationId xmlns:a16="http://schemas.microsoft.com/office/drawing/2014/main" id="{4DB31176-70B8-4C3F-BB48-8348AECC861A}"/>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90" name="Oval 158">
              <a:extLst>
                <a:ext uri="{FF2B5EF4-FFF2-40B4-BE49-F238E27FC236}">
                  <a16:creationId xmlns:a16="http://schemas.microsoft.com/office/drawing/2014/main" id="{DACDAD8D-B6CC-4A7C-A4CA-9131D08A5A5A}"/>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91" name="Oval 159">
              <a:extLst>
                <a:ext uri="{FF2B5EF4-FFF2-40B4-BE49-F238E27FC236}">
                  <a16:creationId xmlns:a16="http://schemas.microsoft.com/office/drawing/2014/main" id="{4ABA740A-BFF9-4F91-8E6D-CB5478D2D900}"/>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92" name="Oval 160">
              <a:extLst>
                <a:ext uri="{FF2B5EF4-FFF2-40B4-BE49-F238E27FC236}">
                  <a16:creationId xmlns:a16="http://schemas.microsoft.com/office/drawing/2014/main" id="{CA46E6D4-4BEA-4199-83A9-849E0E70F23B}"/>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93" name="Oval 161">
              <a:extLst>
                <a:ext uri="{FF2B5EF4-FFF2-40B4-BE49-F238E27FC236}">
                  <a16:creationId xmlns:a16="http://schemas.microsoft.com/office/drawing/2014/main" id="{576EC4FA-1C0F-4F1D-8556-01B93FC7E22A}"/>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94" name="Oval 162">
              <a:extLst>
                <a:ext uri="{FF2B5EF4-FFF2-40B4-BE49-F238E27FC236}">
                  <a16:creationId xmlns:a16="http://schemas.microsoft.com/office/drawing/2014/main" id="{CDF6F534-E66C-4A33-8208-96F51C3E3AEE}"/>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95" name="Oval 163">
              <a:extLst>
                <a:ext uri="{FF2B5EF4-FFF2-40B4-BE49-F238E27FC236}">
                  <a16:creationId xmlns:a16="http://schemas.microsoft.com/office/drawing/2014/main" id="{8B223437-5C7B-4AAA-8DA9-29EEA9FCA477}"/>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96" name="Oval 164">
              <a:extLst>
                <a:ext uri="{FF2B5EF4-FFF2-40B4-BE49-F238E27FC236}">
                  <a16:creationId xmlns:a16="http://schemas.microsoft.com/office/drawing/2014/main" id="{C01E82BB-A219-4543-813F-7AC76F14F738}"/>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97" name="Oval 165">
              <a:extLst>
                <a:ext uri="{FF2B5EF4-FFF2-40B4-BE49-F238E27FC236}">
                  <a16:creationId xmlns:a16="http://schemas.microsoft.com/office/drawing/2014/main" id="{A81A7D97-C437-47B7-A3A1-9A8813A03206}"/>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98" name="Oval 166">
              <a:extLst>
                <a:ext uri="{FF2B5EF4-FFF2-40B4-BE49-F238E27FC236}">
                  <a16:creationId xmlns:a16="http://schemas.microsoft.com/office/drawing/2014/main" id="{AD1F9094-2D91-4B6D-8797-C8A3B366E0D8}"/>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799" name="Oval 167">
              <a:extLst>
                <a:ext uri="{FF2B5EF4-FFF2-40B4-BE49-F238E27FC236}">
                  <a16:creationId xmlns:a16="http://schemas.microsoft.com/office/drawing/2014/main" id="{DC93175B-BF0E-4140-9B45-3670D569749F}"/>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00" name="Oval 168">
              <a:extLst>
                <a:ext uri="{FF2B5EF4-FFF2-40B4-BE49-F238E27FC236}">
                  <a16:creationId xmlns:a16="http://schemas.microsoft.com/office/drawing/2014/main" id="{961D8A70-AA1F-4B95-BE10-6B9FDBCF29C9}"/>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01" name="Oval 169">
              <a:extLst>
                <a:ext uri="{FF2B5EF4-FFF2-40B4-BE49-F238E27FC236}">
                  <a16:creationId xmlns:a16="http://schemas.microsoft.com/office/drawing/2014/main" id="{1B5B4BFD-C6AB-41FD-BAFA-D72109A1803E}"/>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02" name="Oval 170">
              <a:extLst>
                <a:ext uri="{FF2B5EF4-FFF2-40B4-BE49-F238E27FC236}">
                  <a16:creationId xmlns:a16="http://schemas.microsoft.com/office/drawing/2014/main" id="{EE1522B2-3526-4309-8594-AC7155B2F5A1}"/>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03" name="Oval 171">
              <a:extLst>
                <a:ext uri="{FF2B5EF4-FFF2-40B4-BE49-F238E27FC236}">
                  <a16:creationId xmlns:a16="http://schemas.microsoft.com/office/drawing/2014/main" id="{7C5E0D8F-6257-44E9-81BF-E4149C4615B4}"/>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04" name="Oval 172">
              <a:extLst>
                <a:ext uri="{FF2B5EF4-FFF2-40B4-BE49-F238E27FC236}">
                  <a16:creationId xmlns:a16="http://schemas.microsoft.com/office/drawing/2014/main" id="{0B1554E2-2796-4833-BBF5-F0F0F2EFB6C3}"/>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05" name="Oval 173">
              <a:extLst>
                <a:ext uri="{FF2B5EF4-FFF2-40B4-BE49-F238E27FC236}">
                  <a16:creationId xmlns:a16="http://schemas.microsoft.com/office/drawing/2014/main" id="{4B2ACDCF-E978-4113-9FDA-0524B4E80551}"/>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06" name="Oval 174">
              <a:extLst>
                <a:ext uri="{FF2B5EF4-FFF2-40B4-BE49-F238E27FC236}">
                  <a16:creationId xmlns:a16="http://schemas.microsoft.com/office/drawing/2014/main" id="{03F95C8F-8740-4EA3-9F78-5A06A4F8E5DD}"/>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07" name="Oval 175">
              <a:extLst>
                <a:ext uri="{FF2B5EF4-FFF2-40B4-BE49-F238E27FC236}">
                  <a16:creationId xmlns:a16="http://schemas.microsoft.com/office/drawing/2014/main" id="{76966904-A386-475B-B815-9CEB0997131A}"/>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08" name="Oval 176">
              <a:extLst>
                <a:ext uri="{FF2B5EF4-FFF2-40B4-BE49-F238E27FC236}">
                  <a16:creationId xmlns:a16="http://schemas.microsoft.com/office/drawing/2014/main" id="{4E947637-F85D-47F5-97C2-4322B93BB69E}"/>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09" name="Oval 177">
              <a:extLst>
                <a:ext uri="{FF2B5EF4-FFF2-40B4-BE49-F238E27FC236}">
                  <a16:creationId xmlns:a16="http://schemas.microsoft.com/office/drawing/2014/main" id="{890F2EB2-391E-4F90-B6B9-1EB60FBF3A7C}"/>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10" name="Oval 178">
              <a:extLst>
                <a:ext uri="{FF2B5EF4-FFF2-40B4-BE49-F238E27FC236}">
                  <a16:creationId xmlns:a16="http://schemas.microsoft.com/office/drawing/2014/main" id="{D6D76898-6036-43AB-9C2C-2926F58ABAD8}"/>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11" name="Oval 179">
              <a:extLst>
                <a:ext uri="{FF2B5EF4-FFF2-40B4-BE49-F238E27FC236}">
                  <a16:creationId xmlns:a16="http://schemas.microsoft.com/office/drawing/2014/main" id="{3F5A1D9D-6BAF-4162-981A-0FDE5BCF4521}"/>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12" name="Oval 180">
              <a:extLst>
                <a:ext uri="{FF2B5EF4-FFF2-40B4-BE49-F238E27FC236}">
                  <a16:creationId xmlns:a16="http://schemas.microsoft.com/office/drawing/2014/main" id="{50381E14-0EEC-4F30-A93E-3A6FE4D10081}"/>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13" name="Oval 181">
              <a:extLst>
                <a:ext uri="{FF2B5EF4-FFF2-40B4-BE49-F238E27FC236}">
                  <a16:creationId xmlns:a16="http://schemas.microsoft.com/office/drawing/2014/main" id="{59F93A26-FD9E-487C-BC8F-66EF381AFEC6}"/>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14" name="Oval 182">
              <a:extLst>
                <a:ext uri="{FF2B5EF4-FFF2-40B4-BE49-F238E27FC236}">
                  <a16:creationId xmlns:a16="http://schemas.microsoft.com/office/drawing/2014/main" id="{C6A50598-9DD9-434D-ABDA-75D6736545F6}"/>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15" name="Oval 183">
              <a:extLst>
                <a:ext uri="{FF2B5EF4-FFF2-40B4-BE49-F238E27FC236}">
                  <a16:creationId xmlns:a16="http://schemas.microsoft.com/office/drawing/2014/main" id="{B33AE5BC-EF2D-429D-B6B1-6D5EAFE3B9BD}"/>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16" name="Oval 184">
              <a:extLst>
                <a:ext uri="{FF2B5EF4-FFF2-40B4-BE49-F238E27FC236}">
                  <a16:creationId xmlns:a16="http://schemas.microsoft.com/office/drawing/2014/main" id="{2740782B-3020-421F-9CCE-B3BBAE706DAB}"/>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17" name="Oval 185">
              <a:extLst>
                <a:ext uri="{FF2B5EF4-FFF2-40B4-BE49-F238E27FC236}">
                  <a16:creationId xmlns:a16="http://schemas.microsoft.com/office/drawing/2014/main" id="{954BF94E-BB65-40BF-AE2F-CAF6E95656C3}"/>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18" name="Oval 186">
              <a:extLst>
                <a:ext uri="{FF2B5EF4-FFF2-40B4-BE49-F238E27FC236}">
                  <a16:creationId xmlns:a16="http://schemas.microsoft.com/office/drawing/2014/main" id="{423AF536-123C-4700-BBC0-667B6877BF33}"/>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19" name="Oval 187">
              <a:extLst>
                <a:ext uri="{FF2B5EF4-FFF2-40B4-BE49-F238E27FC236}">
                  <a16:creationId xmlns:a16="http://schemas.microsoft.com/office/drawing/2014/main" id="{BDC9DA9A-EBF1-4EB4-B79C-A2D2845642EB}"/>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20" name="Oval 188">
              <a:extLst>
                <a:ext uri="{FF2B5EF4-FFF2-40B4-BE49-F238E27FC236}">
                  <a16:creationId xmlns:a16="http://schemas.microsoft.com/office/drawing/2014/main" id="{85DA9881-517D-4043-A1DD-EC68F9A339D2}"/>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21" name="Oval 189">
              <a:extLst>
                <a:ext uri="{FF2B5EF4-FFF2-40B4-BE49-F238E27FC236}">
                  <a16:creationId xmlns:a16="http://schemas.microsoft.com/office/drawing/2014/main" id="{7885A59E-E2EA-454C-A71F-8C9034708897}"/>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22" name="Oval 190">
              <a:extLst>
                <a:ext uri="{FF2B5EF4-FFF2-40B4-BE49-F238E27FC236}">
                  <a16:creationId xmlns:a16="http://schemas.microsoft.com/office/drawing/2014/main" id="{97204D80-F27D-469F-8B73-DA5DE8F61B6F}"/>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23" name="Oval 191">
              <a:extLst>
                <a:ext uri="{FF2B5EF4-FFF2-40B4-BE49-F238E27FC236}">
                  <a16:creationId xmlns:a16="http://schemas.microsoft.com/office/drawing/2014/main" id="{4DBC5FEA-11CE-46D5-9F2F-24B7CB2033AF}"/>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24" name="Oval 192">
              <a:extLst>
                <a:ext uri="{FF2B5EF4-FFF2-40B4-BE49-F238E27FC236}">
                  <a16:creationId xmlns:a16="http://schemas.microsoft.com/office/drawing/2014/main" id="{9E8F3437-C326-4D7F-A15D-C37A4C5CA0F5}"/>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25" name="Oval 193">
              <a:extLst>
                <a:ext uri="{FF2B5EF4-FFF2-40B4-BE49-F238E27FC236}">
                  <a16:creationId xmlns:a16="http://schemas.microsoft.com/office/drawing/2014/main" id="{3D54C7FF-8E95-4A3B-94BC-493A4C43B821}"/>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26" name="Oval 194">
              <a:extLst>
                <a:ext uri="{FF2B5EF4-FFF2-40B4-BE49-F238E27FC236}">
                  <a16:creationId xmlns:a16="http://schemas.microsoft.com/office/drawing/2014/main" id="{F10574C1-B340-4DDC-A996-9A993DFEA489}"/>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27" name="Oval 195">
              <a:extLst>
                <a:ext uri="{FF2B5EF4-FFF2-40B4-BE49-F238E27FC236}">
                  <a16:creationId xmlns:a16="http://schemas.microsoft.com/office/drawing/2014/main" id="{088E2A4B-3EC5-4BA7-9DE9-B610CF88056B}"/>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28" name="Oval 196">
              <a:extLst>
                <a:ext uri="{FF2B5EF4-FFF2-40B4-BE49-F238E27FC236}">
                  <a16:creationId xmlns:a16="http://schemas.microsoft.com/office/drawing/2014/main" id="{4492EE42-B4B0-4DB2-8A55-C36CBF105FD7}"/>
                </a:ext>
              </a:extLst>
            </p:cNvPr>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29" name="Oval 197">
              <a:extLst>
                <a:ext uri="{FF2B5EF4-FFF2-40B4-BE49-F238E27FC236}">
                  <a16:creationId xmlns:a16="http://schemas.microsoft.com/office/drawing/2014/main" id="{FE2E6C72-FE35-4AE5-8DE4-6EAA63D79C32}"/>
                </a:ext>
              </a:extLst>
            </p:cNvPr>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30" name="Oval 198">
              <a:extLst>
                <a:ext uri="{FF2B5EF4-FFF2-40B4-BE49-F238E27FC236}">
                  <a16:creationId xmlns:a16="http://schemas.microsoft.com/office/drawing/2014/main" id="{23CCB279-BC61-4BE5-8639-A19D441A37C1}"/>
                </a:ext>
              </a:extLst>
            </p:cNvPr>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31" name="Oval 199">
              <a:extLst>
                <a:ext uri="{FF2B5EF4-FFF2-40B4-BE49-F238E27FC236}">
                  <a16:creationId xmlns:a16="http://schemas.microsoft.com/office/drawing/2014/main" id="{56271C1F-904F-4D04-A8EA-080270B317DF}"/>
                </a:ext>
              </a:extLst>
            </p:cNvPr>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32" name="Oval 200">
              <a:extLst>
                <a:ext uri="{FF2B5EF4-FFF2-40B4-BE49-F238E27FC236}">
                  <a16:creationId xmlns:a16="http://schemas.microsoft.com/office/drawing/2014/main" id="{571E935F-023F-4100-B7AF-492F0213A252}"/>
                </a:ext>
              </a:extLst>
            </p:cNvPr>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33" name="Oval 201">
              <a:extLst>
                <a:ext uri="{FF2B5EF4-FFF2-40B4-BE49-F238E27FC236}">
                  <a16:creationId xmlns:a16="http://schemas.microsoft.com/office/drawing/2014/main" id="{9DA4C72B-7ECA-4D07-83C9-BACFECB19982}"/>
                </a:ext>
              </a:extLst>
            </p:cNvPr>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34" name="Oval 202">
              <a:extLst>
                <a:ext uri="{FF2B5EF4-FFF2-40B4-BE49-F238E27FC236}">
                  <a16:creationId xmlns:a16="http://schemas.microsoft.com/office/drawing/2014/main" id="{884842C9-2A8A-4F3E-9B85-45D9CA7B8295}"/>
                </a:ext>
              </a:extLst>
            </p:cNvPr>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35" name="Oval 203">
              <a:extLst>
                <a:ext uri="{FF2B5EF4-FFF2-40B4-BE49-F238E27FC236}">
                  <a16:creationId xmlns:a16="http://schemas.microsoft.com/office/drawing/2014/main" id="{9576BB71-3D1F-4FE8-AF8C-38E97A83834C}"/>
                </a:ext>
              </a:extLst>
            </p:cNvPr>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36" name="Oval 204">
              <a:extLst>
                <a:ext uri="{FF2B5EF4-FFF2-40B4-BE49-F238E27FC236}">
                  <a16:creationId xmlns:a16="http://schemas.microsoft.com/office/drawing/2014/main" id="{D01E5D73-32AD-413D-9344-9D7CB7DE42E0}"/>
                </a:ext>
              </a:extLst>
            </p:cNvPr>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37" name="Oval 205">
              <a:extLst>
                <a:ext uri="{FF2B5EF4-FFF2-40B4-BE49-F238E27FC236}">
                  <a16:creationId xmlns:a16="http://schemas.microsoft.com/office/drawing/2014/main" id="{1A8B0473-92C8-42A6-AEDA-BB448E0DF4AA}"/>
                </a:ext>
              </a:extLst>
            </p:cNvPr>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38" name="Oval 206">
              <a:extLst>
                <a:ext uri="{FF2B5EF4-FFF2-40B4-BE49-F238E27FC236}">
                  <a16:creationId xmlns:a16="http://schemas.microsoft.com/office/drawing/2014/main" id="{5A59F46F-F544-49ED-88BC-FDD56D80D67F}"/>
                </a:ext>
              </a:extLst>
            </p:cNvPr>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39" name="Oval 207">
              <a:extLst>
                <a:ext uri="{FF2B5EF4-FFF2-40B4-BE49-F238E27FC236}">
                  <a16:creationId xmlns:a16="http://schemas.microsoft.com/office/drawing/2014/main" id="{F8BF7426-08F5-48FD-9902-61DBFE81E66E}"/>
                </a:ext>
              </a:extLst>
            </p:cNvPr>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40" name="Oval 208">
              <a:extLst>
                <a:ext uri="{FF2B5EF4-FFF2-40B4-BE49-F238E27FC236}">
                  <a16:creationId xmlns:a16="http://schemas.microsoft.com/office/drawing/2014/main" id="{87ECCF26-D46F-43B8-8C29-AB979E881548}"/>
                </a:ext>
              </a:extLst>
            </p:cNvPr>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41" name="Oval 209">
              <a:extLst>
                <a:ext uri="{FF2B5EF4-FFF2-40B4-BE49-F238E27FC236}">
                  <a16:creationId xmlns:a16="http://schemas.microsoft.com/office/drawing/2014/main" id="{8ED86A8C-0FF7-4105-8741-7D2B0FDBD9B9}"/>
                </a:ext>
              </a:extLst>
            </p:cNvPr>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42" name="Oval 210">
              <a:extLst>
                <a:ext uri="{FF2B5EF4-FFF2-40B4-BE49-F238E27FC236}">
                  <a16:creationId xmlns:a16="http://schemas.microsoft.com/office/drawing/2014/main" id="{FB43F4D2-2D79-4FF0-A6B6-A66C4A84C19C}"/>
                </a:ext>
              </a:extLst>
            </p:cNvPr>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43" name="Oval 211">
              <a:extLst>
                <a:ext uri="{FF2B5EF4-FFF2-40B4-BE49-F238E27FC236}">
                  <a16:creationId xmlns:a16="http://schemas.microsoft.com/office/drawing/2014/main" id="{F8D6B23F-754B-4349-83A2-986B4255CC01}"/>
                </a:ext>
              </a:extLst>
            </p:cNvPr>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44" name="Oval 212">
              <a:extLst>
                <a:ext uri="{FF2B5EF4-FFF2-40B4-BE49-F238E27FC236}">
                  <a16:creationId xmlns:a16="http://schemas.microsoft.com/office/drawing/2014/main" id="{69022DC9-E544-4526-8DB4-A31B5C31C05A}"/>
                </a:ext>
              </a:extLst>
            </p:cNvPr>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45" name="Oval 213">
              <a:extLst>
                <a:ext uri="{FF2B5EF4-FFF2-40B4-BE49-F238E27FC236}">
                  <a16:creationId xmlns:a16="http://schemas.microsoft.com/office/drawing/2014/main" id="{32B37378-732F-4A34-9E52-08134F66CE00}"/>
                </a:ext>
              </a:extLst>
            </p:cNvPr>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46" name="Oval 214">
              <a:extLst>
                <a:ext uri="{FF2B5EF4-FFF2-40B4-BE49-F238E27FC236}">
                  <a16:creationId xmlns:a16="http://schemas.microsoft.com/office/drawing/2014/main" id="{81F917CF-788A-43F9-831B-429E44F187F0}"/>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47" name="Oval 215">
              <a:extLst>
                <a:ext uri="{FF2B5EF4-FFF2-40B4-BE49-F238E27FC236}">
                  <a16:creationId xmlns:a16="http://schemas.microsoft.com/office/drawing/2014/main" id="{CCF99CF5-D98E-413B-9245-35B572266F9B}"/>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48" name="Oval 216">
              <a:extLst>
                <a:ext uri="{FF2B5EF4-FFF2-40B4-BE49-F238E27FC236}">
                  <a16:creationId xmlns:a16="http://schemas.microsoft.com/office/drawing/2014/main" id="{85B4AF55-581D-42ED-B2AB-05EA0D815C2B}"/>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9849" name="Oval 217">
              <a:extLst>
                <a:ext uri="{FF2B5EF4-FFF2-40B4-BE49-F238E27FC236}">
                  <a16:creationId xmlns:a16="http://schemas.microsoft.com/office/drawing/2014/main" id="{A95A2C78-2C3D-4839-A2E9-5CC388D8EE44}"/>
                </a:ext>
              </a:extLst>
            </p:cNvPr>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grpSp>
      <p:sp>
        <p:nvSpPr>
          <p:cNvPr id="69850" name="Rectangle 218">
            <a:extLst>
              <a:ext uri="{FF2B5EF4-FFF2-40B4-BE49-F238E27FC236}">
                <a16:creationId xmlns:a16="http://schemas.microsoft.com/office/drawing/2014/main" id="{453E7BDD-370A-4C95-A4CA-456C133909D9}"/>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D73BE506-7E0A-4EA6-A01E-51984EF246BF}" type="slidenum">
              <a:rPr lang="en-US" altLang="en-US"/>
              <a:pPr/>
              <a:t>‹#›</a:t>
            </a:fld>
            <a:endParaRPr lang="en-US" altLang="en-US"/>
          </a:p>
        </p:txBody>
      </p:sp>
      <p:sp>
        <p:nvSpPr>
          <p:cNvPr id="69851" name="Rectangle 219">
            <a:extLst>
              <a:ext uri="{FF2B5EF4-FFF2-40B4-BE49-F238E27FC236}">
                <a16:creationId xmlns:a16="http://schemas.microsoft.com/office/drawing/2014/main" id="{AF3E5D9E-8B2B-4582-B030-BC61A7141552}"/>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69852" name="Rectangle 220">
            <a:extLst>
              <a:ext uri="{FF2B5EF4-FFF2-40B4-BE49-F238E27FC236}">
                <a16:creationId xmlns:a16="http://schemas.microsoft.com/office/drawing/2014/main" id="{78B45873-F2B5-4057-8C6F-EAC765E16434}"/>
              </a:ext>
            </a:extLst>
          </p:cNvPr>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69853" name="Rectangle 221">
            <a:extLst>
              <a:ext uri="{FF2B5EF4-FFF2-40B4-BE49-F238E27FC236}">
                <a16:creationId xmlns:a16="http://schemas.microsoft.com/office/drawing/2014/main" id="{4DCA72C7-0E34-433E-A959-8E83F07BFC99}"/>
              </a:ext>
            </a:extLst>
          </p:cNvPr>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854" name="Rectangle 222">
            <a:extLst>
              <a:ext uri="{FF2B5EF4-FFF2-40B4-BE49-F238E27FC236}">
                <a16:creationId xmlns:a16="http://schemas.microsoft.com/office/drawing/2014/main" id="{C1EC2293-8616-4777-A976-1ABE0F81422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4104"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4AEF4F0-9B34-4952-8527-B3921917101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912AE0F5-C159-405E-A8F8-4F814ADF320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56F1482-2C82-4ADA-BE41-479911A3E20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C12739AB-B038-4631-97ED-CA20F222FCE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64D6652C-E332-4971-A815-E4E3A0A04E5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E2622627-8E09-45B6-8294-DFB61F7C76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3FF7E533-60FE-479A-BEE4-359C6CC4F0D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7F7D8F9A-AB22-4494-966A-662CF39A31A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EBE93F-0183-49DB-8E1B-673B3392EAF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890B4498-B19D-47FC-B2A3-F375F8659D63}" type="datetimeFigureOut">
              <a:rPr lang="en-US"/>
              <a:pPr>
                <a:defRPr/>
              </a:pPr>
              <a:t>7/11/2018</a:t>
            </a:fld>
            <a:endParaRPr lang="en-US"/>
          </a:p>
        </p:txBody>
      </p:sp>
      <p:sp>
        <p:nvSpPr>
          <p:cNvPr id="5" name="Footer Placeholder 4">
            <a:extLst>
              <a:ext uri="{FF2B5EF4-FFF2-40B4-BE49-F238E27FC236}">
                <a16:creationId xmlns:a16="http://schemas.microsoft.com/office/drawing/2014/main" id="{AE68DC53-C190-4656-940E-7F2A92696D4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B6454D77-7337-4BBD-B7CA-B317939A7B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8F72CAA0-0A7C-4CEF-BEB5-36228C5926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56CA760-F73F-41C4-8629-4F2E571AC2A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62F9C804-C273-4FC9-9626-CA9C46A19CA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621FF71-0DB6-4758-BD48-E13C1D8DF96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F7DECF80-93B5-4AC6-A8CB-07FA9D4D4EE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A7A78C71-F767-4D3B-8D2C-25F410FA82D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CCEB9C73-99FE-4831-9872-DE2671A314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hyperlink" Target="mailto:angie@uga.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EC02484B-BB53-4FC8-AAC2-CB74F48EC149}"/>
              </a:ext>
            </a:extLst>
          </p:cNvPr>
          <p:cNvSpPr txBox="1">
            <a:spLocks noChangeArrowheads="1"/>
          </p:cNvSpPr>
          <p:nvPr/>
        </p:nvSpPr>
        <p:spPr bwMode="auto">
          <a:xfrm>
            <a:off x="0" y="327025"/>
            <a:ext cx="9144000"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6200">
                <a:solidFill>
                  <a:srgbClr val="FFFFFF"/>
                </a:solidFill>
                <a:latin typeface="Calibri" panose="020F0502020204030204" pitchFamily="34" charset="0"/>
              </a:rPr>
              <a:t>Communication: Game On!</a:t>
            </a:r>
          </a:p>
        </p:txBody>
      </p:sp>
      <p:sp>
        <p:nvSpPr>
          <p:cNvPr id="39940" name="TextBox 11">
            <a:extLst>
              <a:ext uri="{FF2B5EF4-FFF2-40B4-BE49-F238E27FC236}">
                <a16:creationId xmlns:a16="http://schemas.microsoft.com/office/drawing/2014/main" id="{838AD531-CD42-43C3-92AA-672F6036E1CD}"/>
              </a:ext>
            </a:extLst>
          </p:cNvPr>
          <p:cNvSpPr txBox="1">
            <a:spLocks noChangeArrowheads="1"/>
          </p:cNvSpPr>
          <p:nvPr/>
        </p:nvSpPr>
        <p:spPr bwMode="auto">
          <a:xfrm>
            <a:off x="3200400" y="2654300"/>
            <a:ext cx="5562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rgbClr val="C00000"/>
                </a:solidFill>
              </a:rPr>
              <a:t>Lesson 6</a:t>
            </a:r>
          </a:p>
          <a:p>
            <a:pPr algn="ctr" eaLnBrk="1" hangingPunct="1">
              <a:spcBef>
                <a:spcPct val="0"/>
              </a:spcBef>
              <a:buFontTx/>
              <a:buNone/>
            </a:pPr>
            <a:r>
              <a:rPr lang="en-US" altLang="en-US" sz="4800" b="1">
                <a:solidFill>
                  <a:srgbClr val="C00000"/>
                </a:solidFill>
              </a:rPr>
              <a:t>Powerful Public Speaking</a:t>
            </a:r>
          </a:p>
        </p:txBody>
      </p:sp>
      <p:grpSp>
        <p:nvGrpSpPr>
          <p:cNvPr id="39941" name="Group 9">
            <a:extLst>
              <a:ext uri="{FF2B5EF4-FFF2-40B4-BE49-F238E27FC236}">
                <a16:creationId xmlns:a16="http://schemas.microsoft.com/office/drawing/2014/main" id="{FFA46690-B91D-4AC4-9C9C-C51F806704BB}"/>
              </a:ext>
            </a:extLst>
          </p:cNvPr>
          <p:cNvGrpSpPr>
            <a:grpSpLocks/>
          </p:cNvGrpSpPr>
          <p:nvPr/>
        </p:nvGrpSpPr>
        <p:grpSpPr bwMode="auto">
          <a:xfrm>
            <a:off x="192088" y="1352550"/>
            <a:ext cx="3198812" cy="4171950"/>
            <a:chOff x="160116" y="1363592"/>
            <a:chExt cx="3199422" cy="4171556"/>
          </a:xfrm>
        </p:grpSpPr>
        <p:pic>
          <p:nvPicPr>
            <p:cNvPr id="39942" name="Picture 6">
              <a:extLst>
                <a:ext uri="{FF2B5EF4-FFF2-40B4-BE49-F238E27FC236}">
                  <a16:creationId xmlns:a16="http://schemas.microsoft.com/office/drawing/2014/main" id="{E7541D23-72CE-4F91-8E77-382A4D16A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01" t="2" r="33038" b="343"/>
            <a:stretch>
              <a:fillRect/>
            </a:stretch>
          </p:blipFill>
          <p:spPr bwMode="auto">
            <a:xfrm>
              <a:off x="160116" y="1363592"/>
              <a:ext cx="3199421" cy="417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43" name="TextBox 13">
              <a:extLst>
                <a:ext uri="{FF2B5EF4-FFF2-40B4-BE49-F238E27FC236}">
                  <a16:creationId xmlns:a16="http://schemas.microsoft.com/office/drawing/2014/main" id="{C0B93497-C34B-4EB0-BCDD-E54369B22428}"/>
                </a:ext>
              </a:extLst>
            </p:cNvPr>
            <p:cNvSpPr txBox="1">
              <a:spLocks noChangeArrowheads="1"/>
            </p:cNvSpPr>
            <p:nvPr/>
          </p:nvSpPr>
          <p:spPr bwMode="auto">
            <a:xfrm>
              <a:off x="2203366" y="3855660"/>
              <a:ext cx="1156172" cy="16794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grpSp>
      <p:grpSp>
        <p:nvGrpSpPr>
          <p:cNvPr id="8" name="Group 7"/>
          <p:cNvGrpSpPr>
            <a:grpSpLocks/>
          </p:cNvGrpSpPr>
          <p:nvPr/>
        </p:nvGrpSpPr>
        <p:grpSpPr bwMode="auto">
          <a:xfrm>
            <a:off x="0" y="5730803"/>
            <a:ext cx="9144001" cy="844550"/>
            <a:chOff x="105613200" y="106756200"/>
            <a:chExt cx="9383364" cy="866701"/>
          </a:xfrm>
        </p:grpSpPr>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13200" y="106756200"/>
              <a:ext cx="3859102" cy="8667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72302" y="106756200"/>
              <a:ext cx="5524262" cy="8667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 Box 14"/>
            <p:cNvSpPr txBox="1">
              <a:spLocks noChangeArrowheads="1"/>
            </p:cNvSpPr>
            <p:nvPr/>
          </p:nvSpPr>
          <p:spPr bwMode="auto">
            <a:xfrm>
              <a:off x="109609617" y="106989103"/>
              <a:ext cx="5386947" cy="42603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en-US" altLang="en-US" sz="1800" b="1">
                  <a:solidFill>
                    <a:srgbClr val="000000"/>
                  </a:solidFill>
                  <a:latin typeface="Arial" panose="020B0604020202020204" pitchFamily="34" charset="0"/>
                </a:rPr>
                <a:t>Georgia 4-H English Language Arts Curriculum</a:t>
              </a:r>
              <a:endParaRPr lang="en-US" altLang="en-US" sz="1800">
                <a:latin typeface="Arial" panose="020B0604020202020204"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CE1440C2-E0F9-48F5-80A9-D7573A3D7564}"/>
              </a:ext>
            </a:extLst>
          </p:cNvPr>
          <p:cNvSpPr>
            <a:spLocks noGrp="1" noChangeArrowheads="1"/>
          </p:cNvSpPr>
          <p:nvPr>
            <p:ph type="title"/>
          </p:nvPr>
        </p:nvSpPr>
        <p:spPr>
          <a:xfrm>
            <a:off x="457200" y="274638"/>
            <a:ext cx="8229600" cy="3078162"/>
          </a:xfrm>
        </p:spPr>
        <p:txBody>
          <a:bodyPr/>
          <a:lstStyle/>
          <a:p>
            <a:pPr eaLnBrk="1" hangingPunct="1"/>
            <a:r>
              <a:rPr lang="en-US" altLang="en-US" sz="10500" b="1">
                <a:solidFill>
                  <a:srgbClr val="C00000"/>
                </a:solidFill>
                <a:effectLst/>
                <a:latin typeface="Calibri" panose="020F0502020204030204" pitchFamily="34" charset="0"/>
              </a:rPr>
              <a:t>Game Time…</a:t>
            </a:r>
          </a:p>
        </p:txBody>
      </p:sp>
      <p:pic>
        <p:nvPicPr>
          <p:cNvPr id="10251" name="Picture 11" descr="MCj04420260000[1]">
            <a:extLst>
              <a:ext uri="{FF2B5EF4-FFF2-40B4-BE49-F238E27FC236}">
                <a16:creationId xmlns:a16="http://schemas.microsoft.com/office/drawing/2014/main" id="{168A64DE-278E-402F-B6BB-78E2E94D8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90800"/>
            <a:ext cx="3005138"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anim calcmode="lin" valueType="num">
                                      <p:cBhvr>
                                        <p:cTn id="8" dur="2000" fill="hold"/>
                                        <p:tgtEl>
                                          <p:spTgt spid="10244"/>
                                        </p:tgtEl>
                                        <p:attrNameLst>
                                          <p:attrName>ppt_w</p:attrName>
                                        </p:attrNameLst>
                                      </p:cBhvr>
                                      <p:tavLst>
                                        <p:tav tm="0" fmla="#ppt_w*sin(2.5*pi*$)">
                                          <p:val>
                                            <p:fltVal val="0"/>
                                          </p:val>
                                        </p:tav>
                                        <p:tav tm="100000">
                                          <p:val>
                                            <p:fltVal val="1"/>
                                          </p:val>
                                        </p:tav>
                                      </p:tavLst>
                                    </p:anim>
                                    <p:anim calcmode="lin" valueType="num">
                                      <p:cBhvr>
                                        <p:cTn id="9" dur="2000" fill="hold"/>
                                        <p:tgtEl>
                                          <p:spTgt spid="1024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0251"/>
                                        </p:tgtEl>
                                        <p:attrNameLst>
                                          <p:attrName>style.visibility</p:attrName>
                                        </p:attrNameLst>
                                      </p:cBhvr>
                                      <p:to>
                                        <p:strVal val="visible"/>
                                      </p:to>
                                    </p:set>
                                    <p:anim calcmode="lin" valueType="num">
                                      <p:cBhvr additive="base">
                                        <p:cTn id="14" dur="500" fill="hold"/>
                                        <p:tgtEl>
                                          <p:spTgt spid="10251"/>
                                        </p:tgtEl>
                                        <p:attrNameLst>
                                          <p:attrName>ppt_x</p:attrName>
                                        </p:attrNameLst>
                                      </p:cBhvr>
                                      <p:tavLst>
                                        <p:tav tm="0">
                                          <p:val>
                                            <p:strVal val="#ppt_x"/>
                                          </p:val>
                                        </p:tav>
                                        <p:tav tm="100000">
                                          <p:val>
                                            <p:strVal val="#ppt_x"/>
                                          </p:val>
                                        </p:tav>
                                      </p:tavLst>
                                    </p:anim>
                                    <p:anim calcmode="lin" valueType="num">
                                      <p:cBhvr additive="base">
                                        <p:cTn id="15"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0178" name="WordArt 11">
            <a:extLst>
              <a:ext uri="{FF2B5EF4-FFF2-40B4-BE49-F238E27FC236}">
                <a16:creationId xmlns:a16="http://schemas.microsoft.com/office/drawing/2014/main" id="{A6D68D0C-A502-43B8-B47B-B59F2555837B}"/>
              </a:ext>
            </a:extLst>
          </p:cNvPr>
          <p:cNvSpPr>
            <a:spLocks noChangeArrowheads="1" noChangeShapeType="1" noTextEdit="1"/>
          </p:cNvSpPr>
          <p:nvPr/>
        </p:nvSpPr>
        <p:spPr bwMode="auto">
          <a:xfrm rot="255207">
            <a:off x="2257425" y="746125"/>
            <a:ext cx="5562600" cy="2209800"/>
          </a:xfrm>
          <a:prstGeom prst="rect">
            <a:avLst/>
          </a:prstGeom>
        </p:spPr>
        <p:txBody>
          <a:bodyPr spcFirstLastPara="1" wrap="none" fromWordArt="1">
            <a:prstTxWarp prst="textArchUp">
              <a:avLst>
                <a:gd name="adj" fmla="val 10800000"/>
              </a:avLst>
            </a:prstTxWarp>
          </a:bodyPr>
          <a:lstStyle/>
          <a:p>
            <a:pPr algn="ctr"/>
            <a:r>
              <a:rPr lang="en-US" sz="5000" b="1" kern="10">
                <a:ln w="9525">
                  <a:solidFill>
                    <a:schemeClr val="tx1"/>
                  </a:solidFill>
                  <a:round/>
                  <a:headEnd/>
                  <a:tailEnd/>
                </a:ln>
                <a:solidFill>
                  <a:srgbClr val="C00000"/>
                </a:solidFill>
                <a:latin typeface="Calibri" panose="020F0502020204030204" pitchFamily="34" charset="0"/>
                <a:cs typeface="Calibri" panose="020F0502020204030204" pitchFamily="34" charset="0"/>
              </a:rPr>
              <a:t>I am a Winner...</a:t>
            </a:r>
          </a:p>
        </p:txBody>
      </p:sp>
      <p:sp>
        <p:nvSpPr>
          <p:cNvPr id="4108" name="Text Box 12">
            <a:extLst>
              <a:ext uri="{FF2B5EF4-FFF2-40B4-BE49-F238E27FC236}">
                <a16:creationId xmlns:a16="http://schemas.microsoft.com/office/drawing/2014/main" id="{845209D9-EDE1-47DA-8898-D250E926E962}"/>
              </a:ext>
            </a:extLst>
          </p:cNvPr>
          <p:cNvSpPr txBox="1">
            <a:spLocks noChangeArrowheads="1"/>
          </p:cNvSpPr>
          <p:nvPr/>
        </p:nvSpPr>
        <p:spPr bwMode="auto">
          <a:xfrm>
            <a:off x="2971800" y="5486400"/>
            <a:ext cx="6400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3600">
                <a:solidFill>
                  <a:srgbClr val="C00000"/>
                </a:solidFill>
                <a:latin typeface="Calibri" panose="020F0502020204030204" pitchFamily="34" charset="0"/>
              </a:rPr>
              <a:t>at Public Speaking!!</a:t>
            </a:r>
            <a:r>
              <a:rPr lang="en-US" altLang="en-US" sz="4400">
                <a:solidFill>
                  <a:srgbClr val="C00000"/>
                </a:solidFill>
                <a:latin typeface="Calibri" panose="020F0502020204030204" pitchFamily="34" charset="0"/>
              </a:rPr>
              <a:t> </a:t>
            </a:r>
          </a:p>
        </p:txBody>
      </p:sp>
      <p:pic>
        <p:nvPicPr>
          <p:cNvPr id="4110" name="Picture 14" descr="MCj02328990000[1]">
            <a:extLst>
              <a:ext uri="{FF2B5EF4-FFF2-40B4-BE49-F238E27FC236}">
                <a16:creationId xmlns:a16="http://schemas.microsoft.com/office/drawing/2014/main" id="{300F56D5-4EF2-4F36-AAAB-C66CAEBFA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1195388"/>
            <a:ext cx="31924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15">
            <a:extLst>
              <a:ext uri="{FF2B5EF4-FFF2-40B4-BE49-F238E27FC236}">
                <a16:creationId xmlns:a16="http://schemas.microsoft.com/office/drawing/2014/main" id="{890FF8D1-D73C-4460-ADC5-2CF38CE3EE9E}"/>
              </a:ext>
            </a:extLst>
          </p:cNvPr>
          <p:cNvSpPr txBox="1">
            <a:spLocks noChangeArrowheads="1"/>
          </p:cNvSpPr>
          <p:nvPr/>
        </p:nvSpPr>
        <p:spPr bwMode="auto">
          <a:xfrm>
            <a:off x="457200" y="5105400"/>
            <a:ext cx="27432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nSpc>
                <a:spcPct val="70000"/>
              </a:lnSpc>
              <a:spcBef>
                <a:spcPct val="50000"/>
              </a:spcBef>
              <a:buClrTx/>
              <a:buFontTx/>
              <a:buNone/>
            </a:pPr>
            <a:r>
              <a:rPr lang="en-US" altLang="en-US" sz="1000">
                <a:latin typeface="Berlin Sans FB" panose="020E0602020502020306" pitchFamily="34" charset="0"/>
              </a:rPr>
              <a:t>PowerPoint created by:</a:t>
            </a:r>
          </a:p>
          <a:p>
            <a:pPr>
              <a:lnSpc>
                <a:spcPct val="70000"/>
              </a:lnSpc>
              <a:spcBef>
                <a:spcPct val="50000"/>
              </a:spcBef>
              <a:buClrTx/>
              <a:buFontTx/>
              <a:buNone/>
            </a:pPr>
            <a:r>
              <a:rPr lang="en-US" altLang="en-US" sz="1000">
                <a:latin typeface="Berlin Sans FB" panose="020E0602020502020306" pitchFamily="34" charset="0"/>
              </a:rPr>
              <a:t>Angie Daughtry, 4-H Agent</a:t>
            </a:r>
          </a:p>
          <a:p>
            <a:pPr>
              <a:lnSpc>
                <a:spcPct val="70000"/>
              </a:lnSpc>
              <a:spcBef>
                <a:spcPct val="50000"/>
              </a:spcBef>
              <a:buClrTx/>
              <a:buFontTx/>
              <a:buNone/>
            </a:pPr>
            <a:r>
              <a:rPr lang="en-US" altLang="en-US" sz="1000">
                <a:latin typeface="Berlin Sans FB" panose="020E0602020502020306" pitchFamily="34" charset="0"/>
              </a:rPr>
              <a:t>University of Georgia Cooperative Extension </a:t>
            </a:r>
          </a:p>
          <a:p>
            <a:pPr>
              <a:lnSpc>
                <a:spcPct val="70000"/>
              </a:lnSpc>
              <a:spcBef>
                <a:spcPct val="50000"/>
              </a:spcBef>
              <a:buClrTx/>
              <a:buFontTx/>
              <a:buNone/>
            </a:pPr>
            <a:r>
              <a:rPr lang="en-US" altLang="en-US" sz="1000">
                <a:latin typeface="Berlin Sans FB" panose="020E0602020502020306" pitchFamily="34" charset="0"/>
              </a:rPr>
              <a:t>Candler County 4-H</a:t>
            </a:r>
          </a:p>
          <a:p>
            <a:pPr>
              <a:lnSpc>
                <a:spcPct val="70000"/>
              </a:lnSpc>
              <a:spcBef>
                <a:spcPct val="50000"/>
              </a:spcBef>
              <a:buClrTx/>
              <a:buFontTx/>
              <a:buNone/>
            </a:pPr>
            <a:r>
              <a:rPr lang="en-US" altLang="en-US" sz="1000">
                <a:latin typeface="Berlin Sans FB" panose="020E0602020502020306" pitchFamily="34" charset="0"/>
              </a:rPr>
              <a:t>1075 East Hiawatha Street Suite B</a:t>
            </a:r>
          </a:p>
          <a:p>
            <a:pPr>
              <a:lnSpc>
                <a:spcPct val="70000"/>
              </a:lnSpc>
              <a:spcBef>
                <a:spcPct val="50000"/>
              </a:spcBef>
              <a:buClrTx/>
              <a:buFontTx/>
              <a:buNone/>
            </a:pPr>
            <a:r>
              <a:rPr lang="en-US" altLang="en-US" sz="1000">
                <a:latin typeface="Berlin Sans FB" panose="020E0602020502020306" pitchFamily="34" charset="0"/>
              </a:rPr>
              <a:t>Metter, GA 30439</a:t>
            </a:r>
          </a:p>
          <a:p>
            <a:pPr>
              <a:lnSpc>
                <a:spcPct val="70000"/>
              </a:lnSpc>
              <a:spcBef>
                <a:spcPct val="50000"/>
              </a:spcBef>
              <a:buClrTx/>
              <a:buFontTx/>
              <a:buNone/>
            </a:pPr>
            <a:r>
              <a:rPr lang="en-US" altLang="en-US" sz="1000">
                <a:latin typeface="Berlin Sans FB" panose="020E0602020502020306" pitchFamily="34" charset="0"/>
                <a:hlinkClick r:id="rId4"/>
              </a:rPr>
              <a:t>angie@uga.edu</a:t>
            </a:r>
            <a:endParaRPr lang="en-US" altLang="en-US" sz="1000">
              <a:latin typeface="Berlin Sans FB" panose="020E0602020502020306" pitchFamily="34" charset="0"/>
            </a:endParaRPr>
          </a:p>
          <a:p>
            <a:pPr>
              <a:lnSpc>
                <a:spcPct val="70000"/>
              </a:lnSpc>
              <a:spcBef>
                <a:spcPct val="50000"/>
              </a:spcBef>
              <a:buClrTx/>
              <a:buFontTx/>
              <a:buNone/>
            </a:pPr>
            <a:endParaRPr lang="en-US" altLang="en-US" sz="1000">
              <a:latin typeface="Berlin Sans FB" panose="020E0602020502020306" pitchFamily="34" charset="0"/>
            </a:endParaRPr>
          </a:p>
        </p:txBody>
      </p:sp>
      <p:pic>
        <p:nvPicPr>
          <p:cNvPr id="50182" name="Picture 16" descr="4h_mark1">
            <a:extLst>
              <a:ext uri="{FF2B5EF4-FFF2-40B4-BE49-F238E27FC236}">
                <a16:creationId xmlns:a16="http://schemas.microsoft.com/office/drawing/2014/main" id="{BDF3523E-835F-490C-B55C-745BA77122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5791200"/>
            <a:ext cx="657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10"/>
                                        </p:tgtEl>
                                        <p:attrNameLst>
                                          <p:attrName>style.visibility</p:attrName>
                                        </p:attrNameLst>
                                      </p:cBhvr>
                                      <p:to>
                                        <p:strVal val="visible"/>
                                      </p:to>
                                    </p:set>
                                    <p:anim calcmode="lin" valueType="num">
                                      <p:cBhvr additive="base">
                                        <p:cTn id="7" dur="2000" fill="hold"/>
                                        <p:tgtEl>
                                          <p:spTgt spid="4110"/>
                                        </p:tgtEl>
                                        <p:attrNameLst>
                                          <p:attrName>ppt_x</p:attrName>
                                        </p:attrNameLst>
                                      </p:cBhvr>
                                      <p:tavLst>
                                        <p:tav tm="0">
                                          <p:val>
                                            <p:strVal val="0-#ppt_w/2"/>
                                          </p:val>
                                        </p:tav>
                                        <p:tav tm="100000">
                                          <p:val>
                                            <p:strVal val="#ppt_x"/>
                                          </p:val>
                                        </p:tav>
                                      </p:tavLst>
                                    </p:anim>
                                    <p:anim calcmode="lin" valueType="num">
                                      <p:cBhvr additive="base">
                                        <p:cTn id="8" dur="2000" fill="hold"/>
                                        <p:tgtEl>
                                          <p:spTgt spid="41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mph" presetSubtype="2" fill="hold" nodeType="clickEffect">
                                  <p:stCondLst>
                                    <p:cond delay="0"/>
                                  </p:stCondLst>
                                  <p:childTnLst>
                                    <p:anim to="1.5" calcmode="lin" valueType="num">
                                      <p:cBhvr override="childStyle">
                                        <p:cTn id="12" dur="2000" fill="hold"/>
                                        <p:tgtEl>
                                          <p:spTgt spid="4108">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F287138-8D00-4FF4-B75F-91E7A5D4F588}"/>
              </a:ext>
            </a:extLst>
          </p:cNvPr>
          <p:cNvSpPr>
            <a:spLocks noGrp="1"/>
          </p:cNvSpPr>
          <p:nvPr>
            <p:ph type="ctrTitle"/>
          </p:nvPr>
        </p:nvSpPr>
        <p:spPr>
          <a:xfrm>
            <a:off x="685800" y="304800"/>
            <a:ext cx="7772400" cy="5943600"/>
          </a:xfrm>
        </p:spPr>
        <p:txBody>
          <a:bodyPr/>
          <a:lstStyle/>
          <a:p>
            <a:r>
              <a:rPr lang="en-US" altLang="en-US" sz="2000" b="1" u="sng">
                <a:solidFill>
                  <a:schemeClr val="bg1"/>
                </a:solidFill>
                <a:latin typeface="Calibri" panose="020F0502020204030204" pitchFamily="34" charset="0"/>
              </a:rPr>
              <a:t>References</a:t>
            </a:r>
            <a:r>
              <a:rPr lang="en-US" altLang="en-US" sz="2000">
                <a:solidFill>
                  <a:schemeClr val="bg1"/>
                </a:solidFill>
                <a:latin typeface="Calibri" panose="020F0502020204030204" pitchFamily="34" charset="0"/>
              </a:rPr>
              <a:t/>
            </a:r>
            <a:br>
              <a:rPr lang="en-US" altLang="en-US" sz="2000">
                <a:solidFill>
                  <a:schemeClr val="bg1"/>
                </a:solidFill>
                <a:latin typeface="Calibri" panose="020F0502020204030204" pitchFamily="34" charset="0"/>
              </a:rPr>
            </a:br>
            <a:r>
              <a:rPr lang="en-US" altLang="en-US" sz="2000">
                <a:solidFill>
                  <a:schemeClr val="bg1"/>
                </a:solidFill>
                <a:latin typeface="Calibri" panose="020F0502020204030204" pitchFamily="34" charset="0"/>
              </a:rPr>
              <a:t/>
            </a:r>
            <a:br>
              <a:rPr lang="en-US" altLang="en-US" sz="2000">
                <a:solidFill>
                  <a:schemeClr val="bg1"/>
                </a:solidFill>
                <a:latin typeface="Calibri" panose="020F0502020204030204" pitchFamily="34" charset="0"/>
              </a:rPr>
            </a:br>
            <a:r>
              <a:rPr lang="en-US" altLang="en-US" sz="2000" b="1">
                <a:solidFill>
                  <a:schemeClr val="bg1"/>
                </a:solidFill>
                <a:latin typeface="Calibri" panose="020F0502020204030204" pitchFamily="34" charset="0"/>
              </a:rPr>
              <a:t>Lesson Author:</a:t>
            </a:r>
            <a:br>
              <a:rPr lang="en-US" altLang="en-US" sz="2000" b="1">
                <a:solidFill>
                  <a:schemeClr val="bg1"/>
                </a:solidFill>
                <a:latin typeface="Calibri" panose="020F0502020204030204" pitchFamily="34" charset="0"/>
              </a:rPr>
            </a:br>
            <a:r>
              <a:rPr lang="en-US" altLang="en-US" sz="2000">
                <a:solidFill>
                  <a:schemeClr val="bg1"/>
                </a:solidFill>
                <a:latin typeface="Calibri" panose="020F0502020204030204" pitchFamily="34" charset="0"/>
              </a:rPr>
              <a:t>Angie Daughtry </a:t>
            </a:r>
            <a:br>
              <a:rPr lang="en-US" altLang="en-US" sz="2000">
                <a:solidFill>
                  <a:schemeClr val="bg1"/>
                </a:solidFill>
                <a:latin typeface="Calibri" panose="020F0502020204030204" pitchFamily="34" charset="0"/>
              </a:rPr>
            </a:br>
            <a:r>
              <a:rPr lang="en-US" altLang="en-US" sz="2000">
                <a:solidFill>
                  <a:schemeClr val="bg1"/>
                </a:solidFill>
                <a:latin typeface="Calibri" panose="020F0502020204030204" pitchFamily="34" charset="0"/>
              </a:rPr>
              <a:t/>
            </a:r>
            <a:br>
              <a:rPr lang="en-US" altLang="en-US" sz="2000">
                <a:solidFill>
                  <a:schemeClr val="bg1"/>
                </a:solidFill>
                <a:latin typeface="Calibri" panose="020F0502020204030204" pitchFamily="34" charset="0"/>
              </a:rPr>
            </a:br>
            <a:r>
              <a:rPr lang="en-US" altLang="en-US" sz="2000" b="1">
                <a:solidFill>
                  <a:schemeClr val="bg1"/>
                </a:solidFill>
                <a:latin typeface="Calibri" panose="020F0502020204030204" pitchFamily="34" charset="0"/>
              </a:rPr>
              <a:t>PowerPoint Developed by</a:t>
            </a:r>
            <a:br>
              <a:rPr lang="en-US" altLang="en-US" sz="2000" b="1">
                <a:solidFill>
                  <a:schemeClr val="bg1"/>
                </a:solidFill>
                <a:latin typeface="Calibri" panose="020F0502020204030204" pitchFamily="34" charset="0"/>
              </a:rPr>
            </a:br>
            <a:r>
              <a:rPr lang="en-US" altLang="en-US" sz="2000">
                <a:solidFill>
                  <a:schemeClr val="bg1"/>
                </a:solidFill>
                <a:latin typeface="Calibri" panose="020F0502020204030204" pitchFamily="34" charset="0"/>
              </a:rPr>
              <a:t>Angie Daughtry </a:t>
            </a:r>
            <a:br>
              <a:rPr lang="en-US" altLang="en-US" sz="2000">
                <a:solidFill>
                  <a:schemeClr val="bg1"/>
                </a:solidFill>
                <a:latin typeface="Calibri" panose="020F0502020204030204" pitchFamily="34" charset="0"/>
              </a:rPr>
            </a:br>
            <a:r>
              <a:rPr lang="en-US" altLang="en-US" sz="2000">
                <a:solidFill>
                  <a:schemeClr val="bg1"/>
                </a:solidFill>
                <a:latin typeface="Calibri" panose="020F0502020204030204" pitchFamily="34" charset="0"/>
              </a:rPr>
              <a:t>Candler County Extension Agent, 2014</a:t>
            </a:r>
            <a:br>
              <a:rPr lang="en-US" altLang="en-US" sz="2000">
                <a:solidFill>
                  <a:schemeClr val="bg1"/>
                </a:solidFill>
                <a:latin typeface="Calibri" panose="020F0502020204030204" pitchFamily="34" charset="0"/>
              </a:rPr>
            </a:br>
            <a:r>
              <a:rPr lang="en-US" altLang="en-US" sz="2000">
                <a:solidFill>
                  <a:schemeClr val="bg1"/>
                </a:solidFill>
                <a:latin typeface="Calibri" panose="020F0502020204030204" pitchFamily="34" charset="0"/>
              </a:rPr>
              <a:t/>
            </a:r>
            <a:br>
              <a:rPr lang="en-US" altLang="en-US" sz="2000">
                <a:solidFill>
                  <a:schemeClr val="bg1"/>
                </a:solidFill>
                <a:latin typeface="Calibri" panose="020F0502020204030204" pitchFamily="34" charset="0"/>
              </a:rPr>
            </a:br>
            <a:r>
              <a:rPr lang="en-US" altLang="en-US" sz="2000" b="1">
                <a:solidFill>
                  <a:schemeClr val="bg1"/>
                </a:solidFill>
                <a:latin typeface="Calibri" panose="020F0502020204030204" pitchFamily="34" charset="0"/>
              </a:rPr>
              <a:t>PowerPoint Adapted by: </a:t>
            </a:r>
            <a:br>
              <a:rPr lang="en-US" altLang="en-US" sz="2000" b="1">
                <a:solidFill>
                  <a:schemeClr val="bg1"/>
                </a:solidFill>
                <a:latin typeface="Calibri" panose="020F0502020204030204" pitchFamily="34" charset="0"/>
              </a:rPr>
            </a:br>
            <a:r>
              <a:rPr lang="en-US" altLang="en-US" sz="2000">
                <a:solidFill>
                  <a:schemeClr val="bg1"/>
                </a:solidFill>
                <a:latin typeface="Calibri" panose="020F0502020204030204" pitchFamily="34" charset="0"/>
              </a:rPr>
              <a:t>Abby Smith</a:t>
            </a:r>
            <a:br>
              <a:rPr lang="en-US" altLang="en-US" sz="2000">
                <a:solidFill>
                  <a:schemeClr val="bg1"/>
                </a:solidFill>
                <a:latin typeface="Calibri" panose="020F0502020204030204" pitchFamily="34" charset="0"/>
              </a:rPr>
            </a:br>
            <a:r>
              <a:rPr lang="en-US" altLang="en-US" sz="2000">
                <a:solidFill>
                  <a:schemeClr val="bg1"/>
                </a:solidFill>
                <a:latin typeface="Calibri" panose="020F0502020204030204" pitchFamily="34" charset="0"/>
              </a:rPr>
              <a:t>Effingham County Extension Agent, 2015</a:t>
            </a:r>
            <a:br>
              <a:rPr lang="en-US" altLang="en-US" sz="2000">
                <a:solidFill>
                  <a:schemeClr val="bg1"/>
                </a:solidFill>
                <a:latin typeface="Calibri" panose="020F0502020204030204" pitchFamily="34" charset="0"/>
              </a:rPr>
            </a:br>
            <a:r>
              <a:rPr lang="en-US" altLang="en-US" sz="2000">
                <a:solidFill>
                  <a:schemeClr val="bg1"/>
                </a:solidFill>
                <a:latin typeface="Calibri" panose="020F0502020204030204" pitchFamily="34" charset="0"/>
              </a:rPr>
              <a:t/>
            </a:r>
            <a:br>
              <a:rPr lang="en-US" altLang="en-US" sz="2000">
                <a:solidFill>
                  <a:schemeClr val="bg1"/>
                </a:solidFill>
                <a:latin typeface="Calibri" panose="020F0502020204030204" pitchFamily="34" charset="0"/>
              </a:rPr>
            </a:br>
            <a:r>
              <a:rPr lang="en-US" altLang="en-US" sz="2000">
                <a:solidFill>
                  <a:schemeClr val="bg1"/>
                </a:solidFill>
                <a:latin typeface="Calibri" panose="020F0502020204030204" pitchFamily="34" charset="0"/>
              </a:rPr>
              <a:t>Adapted from “</a:t>
            </a:r>
            <a:r>
              <a:rPr lang="en-US" altLang="en-US" sz="2000" i="1">
                <a:solidFill>
                  <a:schemeClr val="bg1"/>
                </a:solidFill>
                <a:latin typeface="Calibri" panose="020F0502020204030204" pitchFamily="34" charset="0"/>
              </a:rPr>
              <a:t>Finding Your Way to Project Achievement</a:t>
            </a:r>
            <a:r>
              <a:rPr lang="en-US" altLang="en-US" sz="2000">
                <a:solidFill>
                  <a:schemeClr val="bg1"/>
                </a:solidFill>
                <a:latin typeface="Calibri" panose="020F0502020204030204" pitchFamily="34" charset="0"/>
              </a:rPr>
              <a:t>”</a:t>
            </a:r>
            <a:br>
              <a:rPr lang="en-US" altLang="en-US" sz="2000">
                <a:solidFill>
                  <a:schemeClr val="bg1"/>
                </a:solidFill>
                <a:latin typeface="Calibri" panose="020F0502020204030204" pitchFamily="34" charset="0"/>
              </a:rPr>
            </a:br>
            <a:r>
              <a:rPr lang="en-US" altLang="en-US" sz="2000">
                <a:solidFill>
                  <a:schemeClr val="bg1"/>
                </a:solidFill>
                <a:latin typeface="Calibri" panose="020F0502020204030204" pitchFamily="34" charset="0"/>
              </a:rPr>
              <a:t>of the Friends magazines series, written by Jenny Jordan, 2013</a:t>
            </a:r>
            <a:br>
              <a:rPr lang="en-US" altLang="en-US" sz="2000">
                <a:solidFill>
                  <a:schemeClr val="bg1"/>
                </a:solidFill>
                <a:latin typeface="Calibri" panose="020F0502020204030204" pitchFamily="34" charset="0"/>
              </a:rPr>
            </a:br>
            <a:r>
              <a:rPr lang="en-US" altLang="en-US" sz="2000">
                <a:solidFill>
                  <a:schemeClr val="bg1"/>
                </a:solidFill>
                <a:latin typeface="Calibri" panose="020F0502020204030204" pitchFamily="34" charset="0"/>
              </a:rPr>
              <a:t/>
            </a:r>
            <a:br>
              <a:rPr lang="en-US" altLang="en-US" sz="2000">
                <a:solidFill>
                  <a:schemeClr val="bg1"/>
                </a:solidFill>
                <a:latin typeface="Calibri" panose="020F0502020204030204" pitchFamily="34" charset="0"/>
              </a:rPr>
            </a:br>
            <a:r>
              <a:rPr lang="en-US" altLang="en-US" sz="2000">
                <a:solidFill>
                  <a:schemeClr val="bg1"/>
                </a:solidFill>
                <a:latin typeface="Calibri" panose="020F0502020204030204" pitchFamily="34" charset="0"/>
              </a:rPr>
              <a:t>Artwork from Friends Magazine</a:t>
            </a:r>
            <a:br>
              <a:rPr lang="en-US" altLang="en-US" sz="2000">
                <a:solidFill>
                  <a:schemeClr val="bg1"/>
                </a:solidFill>
                <a:latin typeface="Calibri" panose="020F0502020204030204" pitchFamily="34" charset="0"/>
              </a:rPr>
            </a:br>
            <a:r>
              <a:rPr lang="en-US" altLang="en-US" sz="2000">
                <a:solidFill>
                  <a:schemeClr val="bg1"/>
                </a:solidFill>
                <a:latin typeface="Calibri" panose="020F0502020204030204" pitchFamily="34" charset="0"/>
              </a:rPr>
              <a:t>created by Sam Pittary, UGA Printing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Rectangle 6">
            <a:extLst>
              <a:ext uri="{FF2B5EF4-FFF2-40B4-BE49-F238E27FC236}">
                <a16:creationId xmlns:a16="http://schemas.microsoft.com/office/drawing/2014/main" id="{C9B1E329-6683-4341-9E9E-352CD5713D22}"/>
              </a:ext>
            </a:extLst>
          </p:cNvPr>
          <p:cNvSpPr>
            <a:spLocks noGrp="1" noChangeArrowheads="1"/>
          </p:cNvSpPr>
          <p:nvPr>
            <p:ph type="title"/>
          </p:nvPr>
        </p:nvSpPr>
        <p:spPr>
          <a:xfrm>
            <a:off x="381000" y="1295400"/>
            <a:ext cx="4800600" cy="5181600"/>
          </a:xfrm>
        </p:spPr>
        <p:txBody>
          <a:bodyPr rtlCol="0">
            <a:normAutofit fontScale="90000"/>
          </a:bodyPr>
          <a:lstStyle/>
          <a:p>
            <a:pPr eaLnBrk="1" fontAlgn="auto" hangingPunct="1">
              <a:spcAft>
                <a:spcPts val="0"/>
              </a:spcAft>
              <a:defRPr/>
            </a:pPr>
            <a:r>
              <a:rPr lang="en-US" i="1" dirty="0">
                <a:solidFill>
                  <a:schemeClr val="bg1"/>
                </a:solidFill>
              </a:rPr>
              <a:t>…is defined as the process of speaking to a group of people in a structured, deliberate manner intended to inform, influence, or entertain the listeners</a:t>
            </a:r>
            <a:endParaRPr lang="en-US" i="1" dirty="0"/>
          </a:p>
        </p:txBody>
      </p:sp>
      <p:pic>
        <p:nvPicPr>
          <p:cNvPr id="40963" name="Picture 2" descr="http://www.yourgatewaytohealing.com/wp-content/uploads/2014/12/public_speaking.jpeg">
            <a:extLst>
              <a:ext uri="{FF2B5EF4-FFF2-40B4-BE49-F238E27FC236}">
                <a16:creationId xmlns:a16="http://schemas.microsoft.com/office/drawing/2014/main" id="{28A9142E-4DF2-4335-9DFC-7128C0DFA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33528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7E04004-00B7-4B2F-B76E-9EC4A8BDAE11}"/>
              </a:ext>
            </a:extLst>
          </p:cNvPr>
          <p:cNvSpPr/>
          <p:nvPr/>
        </p:nvSpPr>
        <p:spPr>
          <a:xfrm>
            <a:off x="381000" y="152400"/>
            <a:ext cx="8382000" cy="862013"/>
          </a:xfrm>
          <a:prstGeom prst="rect">
            <a:avLst/>
          </a:prstGeom>
        </p:spPr>
        <p:txBody>
          <a:bodyPr>
            <a:spAutoFit/>
          </a:bodyPr>
          <a:lstStyle/>
          <a:p>
            <a:pPr algn="ctr" eaLnBrk="1" fontAlgn="auto" hangingPunct="1">
              <a:spcBef>
                <a:spcPts val="0"/>
              </a:spcBef>
              <a:spcAft>
                <a:spcPts val="0"/>
              </a:spcAft>
              <a:defRPr/>
            </a:pPr>
            <a:r>
              <a:rPr lang="en-US" sz="5000" b="1" spc="300" dirty="0">
                <a:solidFill>
                  <a:srgbClr val="C00000"/>
                </a:solidFill>
                <a:latin typeface="+mj-lt"/>
              </a:rPr>
              <a:t>Public Speaking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8070"/>
                                        </p:tgtEl>
                                        <p:attrNameLst>
                                          <p:attrName>style.visibility</p:attrName>
                                        </p:attrNameLst>
                                      </p:cBhvr>
                                      <p:to>
                                        <p:strVal val="visible"/>
                                      </p:to>
                                    </p:set>
                                    <p:animEffect transition="in" filter="slide(fromBottom)">
                                      <p:cBhvr>
                                        <p:cTn id="12" dur="2000"/>
                                        <p:tgtEl>
                                          <p:spTgt spid="880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circle(in)">
                                      <p:cBhvr>
                                        <p:cTn id="17" dur="2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B4A19E78-2EAA-43F8-A98B-EC852B809376}"/>
              </a:ext>
            </a:extLst>
          </p:cNvPr>
          <p:cNvSpPr>
            <a:spLocks noGrp="1" noChangeArrowheads="1"/>
          </p:cNvSpPr>
          <p:nvPr>
            <p:ph type="title"/>
          </p:nvPr>
        </p:nvSpPr>
        <p:spPr>
          <a:xfrm>
            <a:off x="457200" y="274638"/>
            <a:ext cx="8229600" cy="1935162"/>
          </a:xfrm>
        </p:spPr>
        <p:txBody>
          <a:bodyPr/>
          <a:lstStyle/>
          <a:p>
            <a:pPr eaLnBrk="1" hangingPunct="1"/>
            <a:r>
              <a:rPr lang="en-US" altLang="en-US" sz="8000" b="1">
                <a:solidFill>
                  <a:srgbClr val="C00000"/>
                </a:solidFill>
                <a:effectLst/>
                <a:latin typeface="Calibri" panose="020F0502020204030204" pitchFamily="34" charset="0"/>
              </a:rPr>
              <a:t>Not Me!</a:t>
            </a:r>
          </a:p>
        </p:txBody>
      </p:sp>
      <p:pic>
        <p:nvPicPr>
          <p:cNvPr id="41987" name="Picture 5" descr="MCj04238440000[1]">
            <a:extLst>
              <a:ext uri="{FF2B5EF4-FFF2-40B4-BE49-F238E27FC236}">
                <a16:creationId xmlns:a16="http://schemas.microsoft.com/office/drawing/2014/main" id="{64580AB0-DB94-49EE-A5B9-86B502958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11388"/>
            <a:ext cx="3429000"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a:extLst>
              <a:ext uri="{FF2B5EF4-FFF2-40B4-BE49-F238E27FC236}">
                <a16:creationId xmlns:a16="http://schemas.microsoft.com/office/drawing/2014/main" id="{243E2ED2-D798-4184-8BAC-A6C01DBD4DD1}"/>
              </a:ext>
            </a:extLst>
          </p:cNvPr>
          <p:cNvSpPr txBox="1">
            <a:spLocks noChangeArrowheads="1"/>
          </p:cNvSpPr>
          <p:nvPr/>
        </p:nvSpPr>
        <p:spPr bwMode="auto">
          <a:xfrm>
            <a:off x="1981200" y="2551113"/>
            <a:ext cx="6721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33795" name="Text Box 7">
            <a:extLst>
              <a:ext uri="{FF2B5EF4-FFF2-40B4-BE49-F238E27FC236}">
                <a16:creationId xmlns:a16="http://schemas.microsoft.com/office/drawing/2014/main" id="{A27D8FE5-7EFB-4E43-9F39-867A47F9914D}"/>
              </a:ext>
            </a:extLst>
          </p:cNvPr>
          <p:cNvSpPr txBox="1">
            <a:spLocks noChangeArrowheads="1"/>
          </p:cNvSpPr>
          <p:nvPr/>
        </p:nvSpPr>
        <p:spPr bwMode="auto">
          <a:xfrm>
            <a:off x="296863" y="1981200"/>
            <a:ext cx="86947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50000"/>
              </a:spcBef>
              <a:buFont typeface="Arial" charset="0"/>
              <a:buNone/>
              <a:defRPr/>
            </a:pPr>
            <a:r>
              <a:rPr lang="en-US" altLang="en-US" sz="3600" dirty="0">
                <a:solidFill>
                  <a:srgbClr val="FFFFFF"/>
                </a:solidFill>
                <a:latin typeface="+mj-lt"/>
              </a:rPr>
              <a:t>Increase your self confidence</a:t>
            </a:r>
          </a:p>
        </p:txBody>
      </p:sp>
      <p:sp>
        <p:nvSpPr>
          <p:cNvPr id="10" name="Title 1">
            <a:extLst>
              <a:ext uri="{FF2B5EF4-FFF2-40B4-BE49-F238E27FC236}">
                <a16:creationId xmlns:a16="http://schemas.microsoft.com/office/drawing/2014/main" id="{399214D6-7151-4268-8828-0BF342409983}"/>
              </a:ext>
            </a:extLst>
          </p:cNvPr>
          <p:cNvSpPr txBox="1">
            <a:spLocks/>
          </p:cNvSpPr>
          <p:nvPr/>
        </p:nvSpPr>
        <p:spPr>
          <a:xfrm>
            <a:off x="473075" y="292100"/>
            <a:ext cx="8229600" cy="1325563"/>
          </a:xfrm>
          <a:prstGeom prst="flowChartAlternateProcess">
            <a:avLst/>
          </a:prstGeom>
          <a:solidFill>
            <a:schemeClr val="bg1"/>
          </a:solidFill>
          <a:ln w="165100" cap="flat">
            <a:solidFill>
              <a:srgbClr val="C00000"/>
            </a:solidFill>
            <a:prstDash val="sysDot"/>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5000" b="1" spc="300" dirty="0">
                <a:solidFill>
                  <a:srgbClr val="C00000"/>
                </a:solidFill>
              </a:rPr>
              <a:t>Public Speaking Helps …</a:t>
            </a:r>
          </a:p>
        </p:txBody>
      </p:sp>
      <p:pic>
        <p:nvPicPr>
          <p:cNvPr id="33797" name="Picture 2" descr="http://www.clipartbest.com/cliparts/Kij/pxp/Kijpxp5iq.png">
            <a:extLst>
              <a:ext uri="{FF2B5EF4-FFF2-40B4-BE49-F238E27FC236}">
                <a16:creationId xmlns:a16="http://schemas.microsoft.com/office/drawing/2014/main" id="{C7C1C29E-7E97-4096-BB76-0E0763C07166}"/>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1183" y="1968333"/>
            <a:ext cx="2026111" cy="199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a:extLst>
              <a:ext uri="{FF2B5EF4-FFF2-40B4-BE49-F238E27FC236}">
                <a16:creationId xmlns:a16="http://schemas.microsoft.com/office/drawing/2014/main" id="{82597805-9226-4EA1-A29D-C23E9AC3253D}"/>
              </a:ext>
            </a:extLst>
          </p:cNvPr>
          <p:cNvSpPr txBox="1">
            <a:spLocks noChangeArrowheads="1"/>
          </p:cNvSpPr>
          <p:nvPr/>
        </p:nvSpPr>
        <p:spPr bwMode="auto">
          <a:xfrm>
            <a:off x="322263" y="2752725"/>
            <a:ext cx="8694737"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50000"/>
              </a:spcBef>
              <a:buFont typeface="Arial" charset="0"/>
              <a:buNone/>
              <a:defRPr/>
            </a:pPr>
            <a:r>
              <a:rPr lang="en-US" altLang="en-US" sz="3600" dirty="0">
                <a:solidFill>
                  <a:srgbClr val="FFFFFF"/>
                </a:solidFill>
                <a:latin typeface="+mj-lt"/>
              </a:rPr>
              <a:t>Make you more comfortable in                         front of people</a:t>
            </a:r>
          </a:p>
          <a:p>
            <a:pPr marL="0" indent="0" eaLnBrk="1" hangingPunct="1">
              <a:spcBef>
                <a:spcPct val="50000"/>
              </a:spcBef>
              <a:buFont typeface="Arial" charset="0"/>
              <a:buNone/>
              <a:defRPr/>
            </a:pPr>
            <a:r>
              <a:rPr lang="en-US" altLang="en-US" sz="3600" dirty="0">
                <a:solidFill>
                  <a:srgbClr val="FFFFFF"/>
                </a:solidFill>
                <a:latin typeface="+mj-lt"/>
              </a:rPr>
              <a:t> </a:t>
            </a:r>
          </a:p>
        </p:txBody>
      </p:sp>
      <p:sp>
        <p:nvSpPr>
          <p:cNvPr id="7" name="Text Box 7">
            <a:extLst>
              <a:ext uri="{FF2B5EF4-FFF2-40B4-BE49-F238E27FC236}">
                <a16:creationId xmlns:a16="http://schemas.microsoft.com/office/drawing/2014/main" id="{8612D9AA-3537-48AB-ADA9-12E9BC2C701F}"/>
              </a:ext>
            </a:extLst>
          </p:cNvPr>
          <p:cNvSpPr txBox="1">
            <a:spLocks noChangeArrowheads="1"/>
          </p:cNvSpPr>
          <p:nvPr/>
        </p:nvSpPr>
        <p:spPr bwMode="auto">
          <a:xfrm>
            <a:off x="274638" y="4184650"/>
            <a:ext cx="86947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50000"/>
              </a:spcBef>
              <a:buFont typeface="Arial" charset="0"/>
              <a:buNone/>
              <a:defRPr/>
            </a:pPr>
            <a:r>
              <a:rPr lang="en-US" altLang="en-US" sz="3600" dirty="0">
                <a:solidFill>
                  <a:srgbClr val="FFFFFF"/>
                </a:solidFill>
                <a:latin typeface="+mj-lt"/>
              </a:rPr>
              <a:t>Fine tunes your  everyday communication skills</a:t>
            </a:r>
          </a:p>
        </p:txBody>
      </p:sp>
      <p:sp>
        <p:nvSpPr>
          <p:cNvPr id="8" name="Text Box 7">
            <a:extLst>
              <a:ext uri="{FF2B5EF4-FFF2-40B4-BE49-F238E27FC236}">
                <a16:creationId xmlns:a16="http://schemas.microsoft.com/office/drawing/2014/main" id="{32371F20-C442-4F77-91B6-BA19FA4602BD}"/>
              </a:ext>
            </a:extLst>
          </p:cNvPr>
          <p:cNvSpPr txBox="1">
            <a:spLocks noChangeArrowheads="1"/>
          </p:cNvSpPr>
          <p:nvPr/>
        </p:nvSpPr>
        <p:spPr bwMode="auto">
          <a:xfrm>
            <a:off x="271463" y="5599113"/>
            <a:ext cx="86947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50000"/>
              </a:spcBef>
              <a:buFont typeface="Arial" charset="0"/>
              <a:buNone/>
              <a:defRPr/>
            </a:pPr>
            <a:r>
              <a:rPr lang="en-US" altLang="en-US" sz="3600" dirty="0">
                <a:solidFill>
                  <a:srgbClr val="FFFFFF"/>
                </a:solidFill>
                <a:latin typeface="+mj-lt"/>
              </a:rPr>
              <a:t>Great way to make a good first impression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ppt_x"/>
                                          </p:val>
                                        </p:tav>
                                        <p:tav tm="100000">
                                          <p:val>
                                            <p:strVal val="#ppt_x"/>
                                          </p:val>
                                        </p:tav>
                                      </p:tavLst>
                                    </p:anim>
                                    <p:anim calcmode="lin" valueType="num">
                                      <p:cBhvr additive="base">
                                        <p:cTn id="8"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1" fill="hold" nodeType="clickEffect">
                                  <p:stCondLst>
                                    <p:cond delay="0"/>
                                  </p:stCondLst>
                                  <p:childTnLst>
                                    <p:set>
                                      <p:cBhvr>
                                        <p:cTn id="30" dur="1" fill="hold">
                                          <p:stCondLst>
                                            <p:cond delay="0"/>
                                          </p:stCondLst>
                                        </p:cTn>
                                        <p:tgtEl>
                                          <p:spTgt spid="33797"/>
                                        </p:tgtEl>
                                        <p:attrNameLst>
                                          <p:attrName>style.visibility</p:attrName>
                                        </p:attrNameLst>
                                      </p:cBhvr>
                                      <p:to>
                                        <p:strVal val="visible"/>
                                      </p:to>
                                    </p:set>
                                    <p:animEffect transition="in" filter="wheel(1)">
                                      <p:cBhvr>
                                        <p:cTn id="31"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4038" name="Picture 6">
            <a:extLst>
              <a:ext uri="{FF2B5EF4-FFF2-40B4-BE49-F238E27FC236}">
                <a16:creationId xmlns:a16="http://schemas.microsoft.com/office/drawing/2014/main" id="{5968D2C7-1F6D-421B-820D-E4CA47C3F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850" y="2697163"/>
            <a:ext cx="1882775" cy="1144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0" name="Picture 8">
            <a:extLst>
              <a:ext uri="{FF2B5EF4-FFF2-40B4-BE49-F238E27FC236}">
                <a16:creationId xmlns:a16="http://schemas.microsoft.com/office/drawing/2014/main" id="{F544D9F9-37E4-42EE-A1FA-2E1C2D683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2533650"/>
            <a:ext cx="2479675" cy="147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2" name="Rectangle 4">
            <a:extLst>
              <a:ext uri="{FF2B5EF4-FFF2-40B4-BE49-F238E27FC236}">
                <a16:creationId xmlns:a16="http://schemas.microsoft.com/office/drawing/2014/main" id="{7E9C7B1F-3249-43B5-BCD7-F4249BB463E7}"/>
              </a:ext>
            </a:extLst>
          </p:cNvPr>
          <p:cNvSpPr>
            <a:spLocks noGrp="1" noChangeArrowheads="1"/>
          </p:cNvSpPr>
          <p:nvPr>
            <p:ph type="title"/>
          </p:nvPr>
        </p:nvSpPr>
        <p:spPr>
          <a:xfrm>
            <a:off x="152400" y="2286000"/>
            <a:ext cx="8839200" cy="1455738"/>
          </a:xfrm>
        </p:spPr>
        <p:txBody>
          <a:bodyPr/>
          <a:lstStyle/>
          <a:p>
            <a:pPr algn="l" eaLnBrk="1" hangingPunct="1"/>
            <a:r>
              <a:rPr lang="en-US" altLang="en-US" sz="2800">
                <a:solidFill>
                  <a:schemeClr val="tx1"/>
                </a:solidFill>
                <a:effectLst/>
                <a:latin typeface="Calibri" panose="020F0502020204030204" pitchFamily="34" charset="0"/>
              </a:rPr>
              <a:t>-Know your subject matter – pick something that you are really interested in.</a:t>
            </a:r>
            <a:br>
              <a:rPr lang="en-US" altLang="en-US" sz="2800">
                <a:solidFill>
                  <a:schemeClr val="tx1"/>
                </a:solidFill>
                <a:effectLst/>
                <a:latin typeface="Calibri" panose="020F0502020204030204" pitchFamily="34" charset="0"/>
              </a:rPr>
            </a:br>
            <a:r>
              <a:rPr lang="en-US" altLang="en-US" sz="2800">
                <a:solidFill>
                  <a:schemeClr val="tx1"/>
                </a:solidFill>
                <a:effectLst/>
                <a:latin typeface="Calibri" panose="020F0502020204030204" pitchFamily="34" charset="0"/>
              </a:rPr>
              <a:t> </a:t>
            </a:r>
            <a:br>
              <a:rPr lang="en-US" altLang="en-US" sz="2800">
                <a:solidFill>
                  <a:schemeClr val="tx1"/>
                </a:solidFill>
                <a:effectLst/>
                <a:latin typeface="Calibri" panose="020F0502020204030204" pitchFamily="34" charset="0"/>
              </a:rPr>
            </a:br>
            <a:endParaRPr lang="en-US" altLang="en-US" sz="2800">
              <a:solidFill>
                <a:schemeClr val="tx1"/>
              </a:solidFill>
              <a:effectLst/>
              <a:latin typeface="Calibri" panose="020F0502020204030204" pitchFamily="34" charset="0"/>
            </a:endParaRPr>
          </a:p>
        </p:txBody>
      </p:sp>
      <p:sp>
        <p:nvSpPr>
          <p:cNvPr id="2053" name="Text Box 5">
            <a:extLst>
              <a:ext uri="{FF2B5EF4-FFF2-40B4-BE49-F238E27FC236}">
                <a16:creationId xmlns:a16="http://schemas.microsoft.com/office/drawing/2014/main" id="{ABE43CF0-3BE6-45F5-8CAE-31A029086CCC}"/>
              </a:ext>
            </a:extLst>
          </p:cNvPr>
          <p:cNvSpPr txBox="1">
            <a:spLocks noChangeArrowheads="1"/>
          </p:cNvSpPr>
          <p:nvPr/>
        </p:nvSpPr>
        <p:spPr bwMode="auto">
          <a:xfrm>
            <a:off x="228600" y="304800"/>
            <a:ext cx="87630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5000" b="1">
                <a:solidFill>
                  <a:srgbClr val="C00000"/>
                </a:solidFill>
                <a:latin typeface="Calibri" panose="020F0502020204030204" pitchFamily="34" charset="0"/>
              </a:rPr>
              <a:t>Tips to Help You with          Public Speaking…</a:t>
            </a:r>
          </a:p>
        </p:txBody>
      </p:sp>
      <p:pic>
        <p:nvPicPr>
          <p:cNvPr id="4" name="Picture 6" descr="MCj04420360000[1]">
            <a:extLst>
              <a:ext uri="{FF2B5EF4-FFF2-40B4-BE49-F238E27FC236}">
                <a16:creationId xmlns:a16="http://schemas.microsoft.com/office/drawing/2014/main" id="{CC43BD90-1B57-4A0A-996D-D6E69B58A8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4425" y="609600"/>
            <a:ext cx="152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a:extLst>
              <a:ext uri="{FF2B5EF4-FFF2-40B4-BE49-F238E27FC236}">
                <a16:creationId xmlns:a16="http://schemas.microsoft.com/office/drawing/2014/main" id="{78B4C99F-1F9A-4768-B7D8-985C475ECD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106863"/>
            <a:ext cx="157003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7" name="Picture 5">
            <a:extLst>
              <a:ext uri="{FF2B5EF4-FFF2-40B4-BE49-F238E27FC236}">
                <a16:creationId xmlns:a16="http://schemas.microsoft.com/office/drawing/2014/main" id="{9AB11C0D-EF9A-4DF6-87F3-6A887CECF3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6128" b="21948"/>
          <a:stretch>
            <a:fillRect/>
          </a:stretch>
        </p:blipFill>
        <p:spPr bwMode="auto">
          <a:xfrm>
            <a:off x="304800" y="3152775"/>
            <a:ext cx="1984375" cy="103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1" name="Picture 9">
            <a:extLst>
              <a:ext uri="{FF2B5EF4-FFF2-40B4-BE49-F238E27FC236}">
                <a16:creationId xmlns:a16="http://schemas.microsoft.com/office/drawing/2014/main" id="{8ED5956C-833F-4B76-8413-F3AA4FA917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5022"/>
          <a:stretch>
            <a:fillRect/>
          </a:stretch>
        </p:blipFill>
        <p:spPr bwMode="auto">
          <a:xfrm>
            <a:off x="5472113" y="4079875"/>
            <a:ext cx="1582737"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4">
            <a:extLst>
              <a:ext uri="{FF2B5EF4-FFF2-40B4-BE49-F238E27FC236}">
                <a16:creationId xmlns:a16="http://schemas.microsoft.com/office/drawing/2014/main" id="{04427336-7831-4006-8EFB-AB0E984BBCA3}"/>
              </a:ext>
            </a:extLst>
          </p:cNvPr>
          <p:cNvSpPr txBox="1">
            <a:spLocks noChangeArrowheads="1"/>
          </p:cNvSpPr>
          <p:nvPr/>
        </p:nvSpPr>
        <p:spPr bwMode="auto">
          <a:xfrm>
            <a:off x="171450" y="5410200"/>
            <a:ext cx="8839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eaLnBrk="1" hangingPunct="1">
              <a:defRPr/>
            </a:pPr>
            <a:r>
              <a:rPr lang="en-US" altLang="en-US" sz="2800" kern="0" dirty="0">
                <a:solidFill>
                  <a:schemeClr val="tx1"/>
                </a:solidFill>
                <a:effectLst/>
                <a:latin typeface="Calibri" pitchFamily="34" charset="0"/>
              </a:rPr>
              <a:t>-Know your speech- practice, practice, practice. In most cases it is fine to have to have notecards to refer to when you are delivering your speech.  </a:t>
            </a:r>
            <a:br>
              <a:rPr lang="en-US" altLang="en-US" sz="2800" kern="0" dirty="0">
                <a:solidFill>
                  <a:schemeClr val="tx1"/>
                </a:solidFill>
                <a:effectLst/>
                <a:latin typeface="Calibri" pitchFamily="34" charset="0"/>
              </a:rPr>
            </a:br>
            <a:endParaRPr lang="en-US" altLang="en-US" sz="2800" kern="0" dirty="0">
              <a:solidFill>
                <a:schemeClr val="tx1"/>
              </a:solidFill>
              <a:effectLst/>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linds(horizontal)">
                                      <p:cBhvr>
                                        <p:cTn id="7" dur="2000"/>
                                        <p:tgtEl>
                                          <p:spTgt spid="20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52"/>
                                        </p:tgtEl>
                                        <p:attrNameLst>
                                          <p:attrName>style.visibility</p:attrName>
                                        </p:attrNameLst>
                                      </p:cBhvr>
                                      <p:to>
                                        <p:strVal val="visible"/>
                                      </p:to>
                                    </p:set>
                                    <p:anim calcmode="lin" valueType="num">
                                      <p:cBhvr additive="base">
                                        <p:cTn id="30" dur="2000" fill="hold"/>
                                        <p:tgtEl>
                                          <p:spTgt spid="2052"/>
                                        </p:tgtEl>
                                        <p:attrNameLst>
                                          <p:attrName>ppt_x</p:attrName>
                                        </p:attrNameLst>
                                      </p:cBhvr>
                                      <p:tavLst>
                                        <p:tav tm="0">
                                          <p:val>
                                            <p:strVal val="#ppt_x"/>
                                          </p:val>
                                        </p:tav>
                                        <p:tav tm="100000">
                                          <p:val>
                                            <p:strVal val="#ppt_x"/>
                                          </p:val>
                                        </p:tav>
                                      </p:tavLst>
                                    </p:anim>
                                    <p:anim calcmode="lin" valueType="num">
                                      <p:cBhvr additive="base">
                                        <p:cTn id="31" dur="20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44037"/>
                                        </p:tgtEl>
                                        <p:attrNameLst>
                                          <p:attrName>style.visibility</p:attrName>
                                        </p:attrNameLst>
                                      </p:cBhvr>
                                      <p:to>
                                        <p:strVal val="visible"/>
                                      </p:to>
                                    </p:set>
                                    <p:animEffect transition="in" filter="fade">
                                      <p:cBhvr>
                                        <p:cTn id="36" dur="1000"/>
                                        <p:tgtEl>
                                          <p:spTgt spid="44037"/>
                                        </p:tgtEl>
                                      </p:cBhvr>
                                    </p:animEffect>
                                    <p:anim calcmode="lin" valueType="num">
                                      <p:cBhvr>
                                        <p:cTn id="37" dur="1000" fill="hold"/>
                                        <p:tgtEl>
                                          <p:spTgt spid="44037"/>
                                        </p:tgtEl>
                                        <p:attrNameLst>
                                          <p:attrName>ppt_x</p:attrName>
                                        </p:attrNameLst>
                                      </p:cBhvr>
                                      <p:tavLst>
                                        <p:tav tm="0">
                                          <p:val>
                                            <p:strVal val="#ppt_x"/>
                                          </p:val>
                                        </p:tav>
                                        <p:tav tm="100000">
                                          <p:val>
                                            <p:strVal val="#ppt_x"/>
                                          </p:val>
                                        </p:tav>
                                      </p:tavLst>
                                    </p:anim>
                                    <p:anim calcmode="lin" valueType="num">
                                      <p:cBhvr>
                                        <p:cTn id="38" dur="1000" fill="hold"/>
                                        <p:tgtEl>
                                          <p:spTgt spid="44037"/>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44036"/>
                                        </p:tgtEl>
                                        <p:attrNameLst>
                                          <p:attrName>style.visibility</p:attrName>
                                        </p:attrNameLst>
                                      </p:cBhvr>
                                      <p:to>
                                        <p:strVal val="visible"/>
                                      </p:to>
                                    </p:set>
                                    <p:animEffect transition="in" filter="fade">
                                      <p:cBhvr>
                                        <p:cTn id="43" dur="1000"/>
                                        <p:tgtEl>
                                          <p:spTgt spid="44036"/>
                                        </p:tgtEl>
                                      </p:cBhvr>
                                    </p:animEffect>
                                    <p:anim calcmode="lin" valueType="num">
                                      <p:cBhvr>
                                        <p:cTn id="44" dur="1000" fill="hold"/>
                                        <p:tgtEl>
                                          <p:spTgt spid="44036"/>
                                        </p:tgtEl>
                                        <p:attrNameLst>
                                          <p:attrName>ppt_x</p:attrName>
                                        </p:attrNameLst>
                                      </p:cBhvr>
                                      <p:tavLst>
                                        <p:tav tm="0">
                                          <p:val>
                                            <p:strVal val="#ppt_x"/>
                                          </p:val>
                                        </p:tav>
                                        <p:tav tm="100000">
                                          <p:val>
                                            <p:strVal val="#ppt_x"/>
                                          </p:val>
                                        </p:tav>
                                      </p:tavLst>
                                    </p:anim>
                                    <p:anim calcmode="lin" valueType="num">
                                      <p:cBhvr>
                                        <p:cTn id="45" dur="1000" fill="hold"/>
                                        <p:tgtEl>
                                          <p:spTgt spid="44036"/>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childTnLst>
                                    <p:set>
                                      <p:cBhvr>
                                        <p:cTn id="49" dur="1" fill="hold">
                                          <p:stCondLst>
                                            <p:cond delay="0"/>
                                          </p:stCondLst>
                                        </p:cTn>
                                        <p:tgtEl>
                                          <p:spTgt spid="44040"/>
                                        </p:tgtEl>
                                        <p:attrNameLst>
                                          <p:attrName>style.visibility</p:attrName>
                                        </p:attrNameLst>
                                      </p:cBhvr>
                                      <p:to>
                                        <p:strVal val="visible"/>
                                      </p:to>
                                    </p:set>
                                    <p:animEffect transition="in" filter="fade">
                                      <p:cBhvr>
                                        <p:cTn id="50" dur="1000"/>
                                        <p:tgtEl>
                                          <p:spTgt spid="44040"/>
                                        </p:tgtEl>
                                      </p:cBhvr>
                                    </p:animEffect>
                                    <p:anim calcmode="lin" valueType="num">
                                      <p:cBhvr>
                                        <p:cTn id="51" dur="1000" fill="hold"/>
                                        <p:tgtEl>
                                          <p:spTgt spid="44040"/>
                                        </p:tgtEl>
                                        <p:attrNameLst>
                                          <p:attrName>ppt_x</p:attrName>
                                        </p:attrNameLst>
                                      </p:cBhvr>
                                      <p:tavLst>
                                        <p:tav tm="0">
                                          <p:val>
                                            <p:strVal val="#ppt_x"/>
                                          </p:val>
                                        </p:tav>
                                        <p:tav tm="100000">
                                          <p:val>
                                            <p:strVal val="#ppt_x"/>
                                          </p:val>
                                        </p:tav>
                                      </p:tavLst>
                                    </p:anim>
                                    <p:anim calcmode="lin" valueType="num">
                                      <p:cBhvr>
                                        <p:cTn id="52" dur="1000" fill="hold"/>
                                        <p:tgtEl>
                                          <p:spTgt spid="44040"/>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44041"/>
                                        </p:tgtEl>
                                        <p:attrNameLst>
                                          <p:attrName>style.visibility</p:attrName>
                                        </p:attrNameLst>
                                      </p:cBhvr>
                                      <p:to>
                                        <p:strVal val="visible"/>
                                      </p:to>
                                    </p:set>
                                    <p:animEffect transition="in" filter="fade">
                                      <p:cBhvr>
                                        <p:cTn id="57" dur="1000"/>
                                        <p:tgtEl>
                                          <p:spTgt spid="44041"/>
                                        </p:tgtEl>
                                      </p:cBhvr>
                                    </p:animEffect>
                                    <p:anim calcmode="lin" valueType="num">
                                      <p:cBhvr>
                                        <p:cTn id="58" dur="1000" fill="hold"/>
                                        <p:tgtEl>
                                          <p:spTgt spid="44041"/>
                                        </p:tgtEl>
                                        <p:attrNameLst>
                                          <p:attrName>ppt_x</p:attrName>
                                        </p:attrNameLst>
                                      </p:cBhvr>
                                      <p:tavLst>
                                        <p:tav tm="0">
                                          <p:val>
                                            <p:strVal val="#ppt_x"/>
                                          </p:val>
                                        </p:tav>
                                        <p:tav tm="100000">
                                          <p:val>
                                            <p:strVal val="#ppt_x"/>
                                          </p:val>
                                        </p:tav>
                                      </p:tavLst>
                                    </p:anim>
                                    <p:anim calcmode="lin" valueType="num">
                                      <p:cBhvr>
                                        <p:cTn id="59" dur="1000" fill="hold"/>
                                        <p:tgtEl>
                                          <p:spTgt spid="44041"/>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44038"/>
                                        </p:tgtEl>
                                        <p:attrNameLst>
                                          <p:attrName>style.visibility</p:attrName>
                                        </p:attrNameLst>
                                      </p:cBhvr>
                                      <p:to>
                                        <p:strVal val="visible"/>
                                      </p:to>
                                    </p:set>
                                    <p:animEffect transition="in" filter="fade">
                                      <p:cBhvr>
                                        <p:cTn id="64" dur="1000"/>
                                        <p:tgtEl>
                                          <p:spTgt spid="44038"/>
                                        </p:tgtEl>
                                      </p:cBhvr>
                                    </p:animEffect>
                                    <p:anim calcmode="lin" valueType="num">
                                      <p:cBhvr>
                                        <p:cTn id="65" dur="1000" fill="hold"/>
                                        <p:tgtEl>
                                          <p:spTgt spid="44038"/>
                                        </p:tgtEl>
                                        <p:attrNameLst>
                                          <p:attrName>ppt_x</p:attrName>
                                        </p:attrNameLst>
                                      </p:cBhvr>
                                      <p:tavLst>
                                        <p:tav tm="0">
                                          <p:val>
                                            <p:strVal val="#ppt_x"/>
                                          </p:val>
                                        </p:tav>
                                        <p:tav tm="100000">
                                          <p:val>
                                            <p:strVal val="#ppt_x"/>
                                          </p:val>
                                        </p:tav>
                                      </p:tavLst>
                                    </p:anim>
                                    <p:anim calcmode="lin" valueType="num">
                                      <p:cBhvr>
                                        <p:cTn id="66" dur="1000" fill="hold"/>
                                        <p:tgtEl>
                                          <p:spTgt spid="44038"/>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2000" fill="hold"/>
                                        <p:tgtEl>
                                          <p:spTgt spid="12"/>
                                        </p:tgtEl>
                                        <p:attrNameLst>
                                          <p:attrName>ppt_x</p:attrName>
                                        </p:attrNameLst>
                                      </p:cBhvr>
                                      <p:tavLst>
                                        <p:tav tm="0">
                                          <p:val>
                                            <p:strVal val="#ppt_x"/>
                                          </p:val>
                                        </p:tav>
                                        <p:tav tm="100000">
                                          <p:val>
                                            <p:strVal val="#ppt_x"/>
                                          </p:val>
                                        </p:tav>
                                      </p:tavLst>
                                    </p:anim>
                                    <p:anim calcmode="lin" valueType="num">
                                      <p:cBhvr additive="base">
                                        <p:cTn id="72"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9876" name="Rectangle 4">
            <a:extLst>
              <a:ext uri="{FF2B5EF4-FFF2-40B4-BE49-F238E27FC236}">
                <a16:creationId xmlns:a16="http://schemas.microsoft.com/office/drawing/2014/main" id="{04073BE8-B4F9-4C13-8EB6-F7010F8DD46D}"/>
              </a:ext>
            </a:extLst>
          </p:cNvPr>
          <p:cNvSpPr>
            <a:spLocks noGrp="1" noChangeArrowheads="1"/>
          </p:cNvSpPr>
          <p:nvPr>
            <p:ph type="title"/>
          </p:nvPr>
        </p:nvSpPr>
        <p:spPr>
          <a:xfrm>
            <a:off x="228600" y="152400"/>
            <a:ext cx="8610600" cy="2209800"/>
          </a:xfrm>
        </p:spPr>
        <p:txBody>
          <a:bodyPr/>
          <a:lstStyle/>
          <a:p>
            <a:pPr algn="l" eaLnBrk="1" hangingPunct="1">
              <a:defRPr/>
            </a:pPr>
            <a:r>
              <a:rPr lang="en-US" sz="2800" dirty="0">
                <a:solidFill>
                  <a:schemeClr val="tx1"/>
                </a:solidFill>
                <a:effectLst/>
                <a:latin typeface="Calibri" panose="020F0502020204030204" pitchFamily="34" charset="0"/>
              </a:rPr>
              <a:t/>
            </a:r>
            <a:br>
              <a:rPr lang="en-US" sz="2800" dirty="0">
                <a:solidFill>
                  <a:schemeClr val="tx1"/>
                </a:solidFill>
                <a:effectLst/>
                <a:latin typeface="Calibri" panose="020F0502020204030204" pitchFamily="34" charset="0"/>
              </a:rPr>
            </a:br>
            <a:r>
              <a:rPr lang="en-US" sz="2800" dirty="0">
                <a:solidFill>
                  <a:schemeClr val="tx1"/>
                </a:solidFill>
                <a:effectLst/>
                <a:latin typeface="Calibri" panose="020F0502020204030204" pitchFamily="34" charset="0"/>
              </a:rPr>
              <a:t>-Realize that your audience isn’t so special,                       remember that they are just as nervous as                         you or have been as nervous as you in the past. </a:t>
            </a:r>
            <a:br>
              <a:rPr lang="en-US" sz="2800" dirty="0">
                <a:solidFill>
                  <a:schemeClr val="tx1"/>
                </a:solidFill>
                <a:effectLst/>
                <a:latin typeface="Calibri" panose="020F0502020204030204" pitchFamily="34" charset="0"/>
              </a:rPr>
            </a:br>
            <a:r>
              <a:rPr lang="en-US" sz="2800" dirty="0">
                <a:solidFill>
                  <a:schemeClr val="tx1"/>
                </a:solidFill>
                <a:effectLst/>
                <a:latin typeface="Calibri" panose="020F0502020204030204" pitchFamily="34" charset="0"/>
              </a:rPr>
              <a:t/>
            </a:r>
            <a:br>
              <a:rPr lang="en-US" sz="2800" dirty="0">
                <a:solidFill>
                  <a:schemeClr val="tx1"/>
                </a:solidFill>
                <a:effectLst/>
                <a:latin typeface="Calibri" panose="020F0502020204030204" pitchFamily="34" charset="0"/>
              </a:rPr>
            </a:br>
            <a:r>
              <a:rPr lang="en-US" sz="2800" dirty="0">
                <a:solidFill>
                  <a:srgbClr val="339933"/>
                </a:solidFill>
                <a:latin typeface="Comic Sans MS" pitchFamily="66" charset="0"/>
              </a:rPr>
              <a:t/>
            </a:r>
            <a:br>
              <a:rPr lang="en-US" sz="2800" dirty="0">
                <a:solidFill>
                  <a:srgbClr val="339933"/>
                </a:solidFill>
                <a:latin typeface="Comic Sans MS" pitchFamily="66" charset="0"/>
              </a:rPr>
            </a:br>
            <a:endParaRPr lang="en-US" sz="2800" dirty="0">
              <a:solidFill>
                <a:srgbClr val="339933"/>
              </a:solidFill>
              <a:latin typeface="Calibri" panose="020F0502020204030204" pitchFamily="34" charset="0"/>
            </a:endParaRPr>
          </a:p>
        </p:txBody>
      </p:sp>
      <p:pic>
        <p:nvPicPr>
          <p:cNvPr id="45061" name="Picture 5">
            <a:extLst>
              <a:ext uri="{FF2B5EF4-FFF2-40B4-BE49-F238E27FC236}">
                <a16:creationId xmlns:a16="http://schemas.microsoft.com/office/drawing/2014/main" id="{5778CD3B-1370-4145-AAA0-55BB4F37C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496"/>
          <a:stretch>
            <a:fillRect/>
          </a:stretch>
        </p:blipFill>
        <p:spPr bwMode="auto">
          <a:xfrm>
            <a:off x="7286625" y="5105400"/>
            <a:ext cx="1730375" cy="121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2" name="Picture 6">
            <a:extLst>
              <a:ext uri="{FF2B5EF4-FFF2-40B4-BE49-F238E27FC236}">
                <a16:creationId xmlns:a16="http://schemas.microsoft.com/office/drawing/2014/main" id="{11216919-64C7-41D4-A8B1-3FD24750B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667"/>
          <a:stretch>
            <a:fillRect/>
          </a:stretch>
        </p:blipFill>
        <p:spPr bwMode="auto">
          <a:xfrm>
            <a:off x="2968625" y="3078163"/>
            <a:ext cx="244633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3" name="Picture 7">
            <a:extLst>
              <a:ext uri="{FF2B5EF4-FFF2-40B4-BE49-F238E27FC236}">
                <a16:creationId xmlns:a16="http://schemas.microsoft.com/office/drawing/2014/main" id="{40CA6C8C-3294-48A7-8665-6B7CF1D30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25" y="152400"/>
            <a:ext cx="12541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4">
            <a:extLst>
              <a:ext uri="{FF2B5EF4-FFF2-40B4-BE49-F238E27FC236}">
                <a16:creationId xmlns:a16="http://schemas.microsoft.com/office/drawing/2014/main" id="{ECF16CA9-2C11-4E97-988B-C9C8BEC33D3D}"/>
              </a:ext>
            </a:extLst>
          </p:cNvPr>
          <p:cNvSpPr txBox="1">
            <a:spLocks noChangeArrowheads="1"/>
          </p:cNvSpPr>
          <p:nvPr/>
        </p:nvSpPr>
        <p:spPr bwMode="auto">
          <a:xfrm>
            <a:off x="228600" y="4956175"/>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eaLnBrk="1" hangingPunct="1">
              <a:defRPr/>
            </a:pPr>
            <a:r>
              <a:rPr lang="en-US" sz="2800" kern="0" dirty="0">
                <a:solidFill>
                  <a:srgbClr val="339933"/>
                </a:solidFill>
                <a:latin typeface="Calibri" panose="020F0502020204030204" pitchFamily="34" charset="0"/>
              </a:rPr>
              <a:t/>
            </a:r>
            <a:br>
              <a:rPr lang="en-US" sz="2800" kern="0" dirty="0">
                <a:solidFill>
                  <a:srgbClr val="339933"/>
                </a:solidFill>
                <a:latin typeface="Calibri" panose="020F0502020204030204" pitchFamily="34" charset="0"/>
              </a:rPr>
            </a:br>
            <a:r>
              <a:rPr lang="en-US" sz="2800" kern="0" dirty="0">
                <a:solidFill>
                  <a:schemeClr val="tx1"/>
                </a:solidFill>
                <a:latin typeface="Calibri" panose="020F0502020204030204" pitchFamily="34" charset="0"/>
              </a:rPr>
              <a:t>-Lay your clothes out the night before  your                                         speech. Remember to dress  for your audience.                                                           </a:t>
            </a:r>
            <a:r>
              <a:rPr lang="en-US" sz="2800" kern="0" dirty="0">
                <a:solidFill>
                  <a:srgbClr val="339933"/>
                </a:solidFill>
                <a:latin typeface="Calibri" panose="020F0502020204030204" pitchFamily="34" charset="0"/>
              </a:rPr>
              <a:t/>
            </a:r>
            <a:br>
              <a:rPr lang="en-US" sz="2800" kern="0" dirty="0">
                <a:solidFill>
                  <a:srgbClr val="339933"/>
                </a:solidFill>
                <a:latin typeface="Calibri" panose="020F0502020204030204" pitchFamily="34" charset="0"/>
              </a:rPr>
            </a:br>
            <a:endParaRPr lang="en-US" sz="2800" kern="0" dirty="0">
              <a:solidFill>
                <a:srgbClr val="339933"/>
              </a:solidFill>
              <a:latin typeface="Calibri" panose="020F0502020204030204" pitchFamily="34" charset="0"/>
            </a:endParaRPr>
          </a:p>
        </p:txBody>
      </p:sp>
      <p:sp>
        <p:nvSpPr>
          <p:cNvPr id="10" name="Rectangle 4">
            <a:extLst>
              <a:ext uri="{FF2B5EF4-FFF2-40B4-BE49-F238E27FC236}">
                <a16:creationId xmlns:a16="http://schemas.microsoft.com/office/drawing/2014/main" id="{E743DE98-DE08-4A28-9ED7-C8C539DCA88D}"/>
              </a:ext>
            </a:extLst>
          </p:cNvPr>
          <p:cNvSpPr txBox="1">
            <a:spLocks noChangeArrowheads="1"/>
          </p:cNvSpPr>
          <p:nvPr/>
        </p:nvSpPr>
        <p:spPr bwMode="auto">
          <a:xfrm>
            <a:off x="196850" y="2239963"/>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eaLnBrk="1" hangingPunct="1">
              <a:defRPr/>
            </a:pPr>
            <a:endParaRPr lang="en-US" sz="2800" kern="0" dirty="0">
              <a:solidFill>
                <a:schemeClr val="tx1"/>
              </a:solidFill>
              <a:latin typeface="Calibri" panose="020F0502020204030204" pitchFamily="34" charset="0"/>
            </a:endParaRPr>
          </a:p>
          <a:p>
            <a:pPr algn="l" eaLnBrk="1" hangingPunct="1">
              <a:defRPr/>
            </a:pPr>
            <a:endParaRPr lang="en-US" sz="2800" kern="0" dirty="0">
              <a:solidFill>
                <a:schemeClr val="tx1"/>
              </a:solidFill>
              <a:latin typeface="Calibri" panose="020F0502020204030204" pitchFamily="34" charset="0"/>
            </a:endParaRPr>
          </a:p>
          <a:p>
            <a:pPr algn="l" eaLnBrk="1" hangingPunct="1">
              <a:defRPr/>
            </a:pPr>
            <a:r>
              <a:rPr lang="en-US" sz="2800" kern="0" dirty="0">
                <a:solidFill>
                  <a:schemeClr val="tx1"/>
                </a:solidFill>
                <a:latin typeface="Calibri" panose="020F0502020204030204" pitchFamily="34" charset="0"/>
              </a:rPr>
              <a:t>-Get plenty of sleep the night before  your speech.                                 </a:t>
            </a:r>
            <a:br>
              <a:rPr lang="en-US" sz="2800" kern="0" dirty="0">
                <a:solidFill>
                  <a:schemeClr val="tx1"/>
                </a:solidFill>
                <a:latin typeface="Calibri" panose="020F0502020204030204" pitchFamily="34" charset="0"/>
              </a:rPr>
            </a:br>
            <a:r>
              <a:rPr lang="en-US" sz="2800" kern="0" dirty="0">
                <a:solidFill>
                  <a:srgbClr val="339933"/>
                </a:solidFill>
                <a:latin typeface="Calibri" panose="020F0502020204030204" pitchFamily="34" charset="0"/>
              </a:rPr>
              <a:t/>
            </a:r>
            <a:br>
              <a:rPr lang="en-US" sz="2800" kern="0" dirty="0">
                <a:solidFill>
                  <a:srgbClr val="339933"/>
                </a:solidFill>
                <a:latin typeface="Calibri" panose="020F0502020204030204" pitchFamily="34" charset="0"/>
              </a:rPr>
            </a:br>
            <a:endParaRPr lang="en-US" sz="2800" kern="0" dirty="0">
              <a:solidFill>
                <a:srgbClr val="339933"/>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fade">
                                      <p:cBhvr>
                                        <p:cTn id="7" dur="1000"/>
                                        <p:tgtEl>
                                          <p:spTgt spid="79876"/>
                                        </p:tgtEl>
                                      </p:cBhvr>
                                    </p:animEffect>
                                    <p:anim calcmode="lin" valueType="num">
                                      <p:cBhvr>
                                        <p:cTn id="8" dur="1000" fill="hold"/>
                                        <p:tgtEl>
                                          <p:spTgt spid="79876"/>
                                        </p:tgtEl>
                                        <p:attrNameLst>
                                          <p:attrName>ppt_x</p:attrName>
                                        </p:attrNameLst>
                                      </p:cBhvr>
                                      <p:tavLst>
                                        <p:tav tm="0">
                                          <p:val>
                                            <p:strVal val="#ppt_x"/>
                                          </p:val>
                                        </p:tav>
                                        <p:tav tm="100000">
                                          <p:val>
                                            <p:strVal val="#ppt_x"/>
                                          </p:val>
                                        </p:tav>
                                      </p:tavLst>
                                    </p:anim>
                                    <p:anim calcmode="lin" valueType="num">
                                      <p:cBhvr>
                                        <p:cTn id="9" dur="1000" fill="hold"/>
                                        <p:tgtEl>
                                          <p:spTgt spid="7987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5063"/>
                                        </p:tgtEl>
                                        <p:attrNameLst>
                                          <p:attrName>style.visibility</p:attrName>
                                        </p:attrNameLst>
                                      </p:cBhvr>
                                      <p:to>
                                        <p:strVal val="visible"/>
                                      </p:to>
                                    </p:set>
                                    <p:animEffect transition="in" filter="fade">
                                      <p:cBhvr>
                                        <p:cTn id="14" dur="1000"/>
                                        <p:tgtEl>
                                          <p:spTgt spid="45063"/>
                                        </p:tgtEl>
                                      </p:cBhvr>
                                    </p:animEffect>
                                    <p:anim calcmode="lin" valueType="num">
                                      <p:cBhvr>
                                        <p:cTn id="15" dur="1000" fill="hold"/>
                                        <p:tgtEl>
                                          <p:spTgt spid="45063"/>
                                        </p:tgtEl>
                                        <p:attrNameLst>
                                          <p:attrName>ppt_x</p:attrName>
                                        </p:attrNameLst>
                                      </p:cBhvr>
                                      <p:tavLst>
                                        <p:tav tm="0">
                                          <p:val>
                                            <p:strVal val="#ppt_x"/>
                                          </p:val>
                                        </p:tav>
                                        <p:tav tm="100000">
                                          <p:val>
                                            <p:strVal val="#ppt_x"/>
                                          </p:val>
                                        </p:tav>
                                      </p:tavLst>
                                    </p:anim>
                                    <p:anim calcmode="lin" valueType="num">
                                      <p:cBhvr>
                                        <p:cTn id="16" dur="1000" fill="hold"/>
                                        <p:tgtEl>
                                          <p:spTgt spid="4506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nodeType="clickEffect">
                                  <p:stCondLst>
                                    <p:cond delay="0"/>
                                  </p:stCondLst>
                                  <p:childTnLst>
                                    <p:set>
                                      <p:cBhvr>
                                        <p:cTn id="27" dur="1" fill="hold">
                                          <p:stCondLst>
                                            <p:cond delay="0"/>
                                          </p:stCondLst>
                                        </p:cTn>
                                        <p:tgtEl>
                                          <p:spTgt spid="45062"/>
                                        </p:tgtEl>
                                        <p:attrNameLst>
                                          <p:attrName>style.visibility</p:attrName>
                                        </p:attrNameLst>
                                      </p:cBhvr>
                                      <p:to>
                                        <p:strVal val="visible"/>
                                      </p:to>
                                    </p:set>
                                    <p:anim calcmode="lin" valueType="num">
                                      <p:cBhvr>
                                        <p:cTn id="28" dur="1000" fill="hold"/>
                                        <p:tgtEl>
                                          <p:spTgt spid="45062"/>
                                        </p:tgtEl>
                                        <p:attrNameLst>
                                          <p:attrName>ppt_w</p:attrName>
                                        </p:attrNameLst>
                                      </p:cBhvr>
                                      <p:tavLst>
                                        <p:tav tm="0">
                                          <p:val>
                                            <p:fltVal val="0"/>
                                          </p:val>
                                        </p:tav>
                                        <p:tav tm="100000">
                                          <p:val>
                                            <p:strVal val="#ppt_w"/>
                                          </p:val>
                                        </p:tav>
                                      </p:tavLst>
                                    </p:anim>
                                    <p:anim calcmode="lin" valueType="num">
                                      <p:cBhvr>
                                        <p:cTn id="29" dur="1000" fill="hold"/>
                                        <p:tgtEl>
                                          <p:spTgt spid="45062"/>
                                        </p:tgtEl>
                                        <p:attrNameLst>
                                          <p:attrName>ppt_h</p:attrName>
                                        </p:attrNameLst>
                                      </p:cBhvr>
                                      <p:tavLst>
                                        <p:tav tm="0">
                                          <p:val>
                                            <p:fltVal val="0"/>
                                          </p:val>
                                        </p:tav>
                                        <p:tav tm="100000">
                                          <p:val>
                                            <p:strVal val="#ppt_h"/>
                                          </p:val>
                                        </p:tav>
                                      </p:tavLst>
                                    </p:anim>
                                    <p:anim calcmode="lin" valueType="num">
                                      <p:cBhvr>
                                        <p:cTn id="30" dur="1000" fill="hold"/>
                                        <p:tgtEl>
                                          <p:spTgt spid="45062"/>
                                        </p:tgtEl>
                                        <p:attrNameLst>
                                          <p:attrName>style.rotation</p:attrName>
                                        </p:attrNameLst>
                                      </p:cBhvr>
                                      <p:tavLst>
                                        <p:tav tm="0">
                                          <p:val>
                                            <p:fltVal val="90"/>
                                          </p:val>
                                        </p:tav>
                                        <p:tav tm="100000">
                                          <p:val>
                                            <p:fltVal val="0"/>
                                          </p:val>
                                        </p:tav>
                                      </p:tavLst>
                                    </p:anim>
                                    <p:animEffect transition="in" filter="fade">
                                      <p:cBhvr>
                                        <p:cTn id="31" dur="1000"/>
                                        <p:tgtEl>
                                          <p:spTgt spid="4506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45061"/>
                                        </p:tgtEl>
                                        <p:attrNameLst>
                                          <p:attrName>style.visibility</p:attrName>
                                        </p:attrNameLst>
                                      </p:cBhvr>
                                      <p:to>
                                        <p:strVal val="visible"/>
                                      </p:to>
                                    </p:set>
                                    <p:animEffect transition="in" filter="circle(in)">
                                      <p:cBhvr>
                                        <p:cTn id="43" dur="2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81924" name="Rectangle 4">
            <a:extLst>
              <a:ext uri="{FF2B5EF4-FFF2-40B4-BE49-F238E27FC236}">
                <a16:creationId xmlns:a16="http://schemas.microsoft.com/office/drawing/2014/main" id="{4E59FB30-2286-4B49-BA63-9BC62BCB3D3F}"/>
              </a:ext>
            </a:extLst>
          </p:cNvPr>
          <p:cNvSpPr>
            <a:spLocks noGrp="1" noChangeArrowheads="1"/>
          </p:cNvSpPr>
          <p:nvPr>
            <p:ph type="title"/>
          </p:nvPr>
        </p:nvSpPr>
        <p:spPr>
          <a:xfrm>
            <a:off x="222250" y="381000"/>
            <a:ext cx="8589963" cy="2971800"/>
          </a:xfrm>
        </p:spPr>
        <p:txBody>
          <a:bodyPr/>
          <a:lstStyle/>
          <a:p>
            <a:pPr algn="l" eaLnBrk="1" hangingPunct="1"/>
            <a:r>
              <a:rPr lang="en-US" altLang="en-US" sz="1600">
                <a:solidFill>
                  <a:schemeClr val="tx1"/>
                </a:solidFill>
                <a:effectLst/>
                <a:latin typeface="Calibri" panose="020F0502020204030204" pitchFamily="34" charset="0"/>
              </a:rPr>
              <a:t>-</a:t>
            </a:r>
            <a:r>
              <a:rPr lang="en-US" altLang="en-US" sz="2800">
                <a:solidFill>
                  <a:schemeClr val="tx1"/>
                </a:solidFill>
                <a:effectLst/>
                <a:latin typeface="Calibri" panose="020F0502020204030204" pitchFamily="34" charset="0"/>
              </a:rPr>
              <a:t>Take time to get settled and comfortable before the speech begins. </a:t>
            </a:r>
            <a:br>
              <a:rPr lang="en-US" altLang="en-US" sz="2800">
                <a:solidFill>
                  <a:schemeClr val="tx1"/>
                </a:solidFill>
                <a:effectLst/>
                <a:latin typeface="Calibri" panose="020F0502020204030204" pitchFamily="34" charset="0"/>
              </a:rPr>
            </a:br>
            <a:r>
              <a:rPr lang="en-US" altLang="en-US" sz="2800">
                <a:solidFill>
                  <a:srgbClr val="339933"/>
                </a:solidFill>
                <a:effectLst/>
                <a:latin typeface="Calibri" panose="020F0502020204030204" pitchFamily="34" charset="0"/>
              </a:rPr>
              <a:t/>
            </a:r>
            <a:br>
              <a:rPr lang="en-US" altLang="en-US" sz="2800">
                <a:solidFill>
                  <a:srgbClr val="339933"/>
                </a:solidFill>
                <a:effectLst/>
                <a:latin typeface="Calibri" panose="020F0502020204030204" pitchFamily="34" charset="0"/>
              </a:rPr>
            </a:br>
            <a:r>
              <a:rPr lang="en-US" altLang="en-US" sz="2800">
                <a:solidFill>
                  <a:srgbClr val="339933"/>
                </a:solidFill>
                <a:effectLst/>
                <a:latin typeface="Calibri" panose="020F0502020204030204" pitchFamily="34" charset="0"/>
              </a:rPr>
              <a:t/>
            </a:r>
            <a:br>
              <a:rPr lang="en-US" altLang="en-US" sz="2800">
                <a:solidFill>
                  <a:srgbClr val="339933"/>
                </a:solidFill>
                <a:effectLst/>
                <a:latin typeface="Calibri" panose="020F0502020204030204" pitchFamily="34" charset="0"/>
              </a:rPr>
            </a:br>
            <a:r>
              <a:rPr lang="en-US" altLang="en-US" sz="2800">
                <a:solidFill>
                  <a:schemeClr val="tx1"/>
                </a:solidFill>
                <a:effectLst/>
                <a:latin typeface="Calibri" panose="020F0502020204030204" pitchFamily="34" charset="0"/>
              </a:rPr>
              <a:t>-Before you begin your speech, breathe! Look directly at your audience and  don’t rush into your speech.</a:t>
            </a:r>
            <a:br>
              <a:rPr lang="en-US" altLang="en-US" sz="2800">
                <a:solidFill>
                  <a:schemeClr val="tx1"/>
                </a:solidFill>
                <a:effectLst/>
                <a:latin typeface="Calibri" panose="020F0502020204030204" pitchFamily="34" charset="0"/>
              </a:rPr>
            </a:br>
            <a:endParaRPr lang="en-US" altLang="en-US" sz="2800">
              <a:solidFill>
                <a:schemeClr val="tx1"/>
              </a:solidFill>
              <a:effectLst/>
              <a:latin typeface="Calibri" panose="020F0502020204030204" pitchFamily="34" charset="0"/>
            </a:endParaRPr>
          </a:p>
        </p:txBody>
      </p:sp>
      <p:pic>
        <p:nvPicPr>
          <p:cNvPr id="81925" name="Picture 5" descr="MCj04375610000[1]">
            <a:extLst>
              <a:ext uri="{FF2B5EF4-FFF2-40B4-BE49-F238E27FC236}">
                <a16:creationId xmlns:a16="http://schemas.microsoft.com/office/drawing/2014/main" id="{442E5409-DEB6-4CE4-9F7A-44E08F706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76600"/>
            <a:ext cx="263366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B7C53ADB-7937-497C-A582-9CA1B3DC0A54}"/>
              </a:ext>
            </a:extLst>
          </p:cNvPr>
          <p:cNvSpPr txBox="1">
            <a:spLocks noChangeArrowheads="1"/>
          </p:cNvSpPr>
          <p:nvPr/>
        </p:nvSpPr>
        <p:spPr bwMode="auto">
          <a:xfrm>
            <a:off x="457200" y="5181600"/>
            <a:ext cx="8229600"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eaLnBrk="1" hangingPunct="1">
              <a:defRPr/>
            </a:pPr>
            <a:r>
              <a:rPr lang="en-US" altLang="en-US" sz="2800" kern="0" dirty="0">
                <a:solidFill>
                  <a:srgbClr val="339933"/>
                </a:solidFill>
                <a:effectLst/>
                <a:latin typeface="Calibri" pitchFamily="34" charset="0"/>
              </a:rPr>
              <a:t/>
            </a:r>
            <a:br>
              <a:rPr lang="en-US" altLang="en-US" sz="2800" kern="0" dirty="0">
                <a:solidFill>
                  <a:srgbClr val="339933"/>
                </a:solidFill>
                <a:effectLst/>
                <a:latin typeface="Calibri" pitchFamily="34" charset="0"/>
              </a:rPr>
            </a:br>
            <a:r>
              <a:rPr lang="en-US" altLang="en-US" sz="2800" kern="0" dirty="0">
                <a:solidFill>
                  <a:schemeClr val="tx1"/>
                </a:solidFill>
                <a:effectLst/>
                <a:latin typeface="Calibri" pitchFamily="34" charset="0"/>
              </a:rPr>
              <a:t>-Stand straight and use hand gestures only when you are making a point. </a:t>
            </a:r>
            <a:br>
              <a:rPr lang="en-US" altLang="en-US" sz="2800" kern="0" dirty="0">
                <a:solidFill>
                  <a:schemeClr val="tx1"/>
                </a:solidFill>
                <a:effectLst/>
                <a:latin typeface="Calibri" pitchFamily="34" charset="0"/>
              </a:rPr>
            </a:br>
            <a:endParaRPr lang="en-US" altLang="en-US" sz="2800" kern="0" dirty="0">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additive="base">
                                        <p:cTn id="7" dur="2000" fill="hold"/>
                                        <p:tgtEl>
                                          <p:spTgt spid="81924"/>
                                        </p:tgtEl>
                                        <p:attrNameLst>
                                          <p:attrName>ppt_x</p:attrName>
                                        </p:attrNameLst>
                                      </p:cBhvr>
                                      <p:tavLst>
                                        <p:tav tm="0">
                                          <p:val>
                                            <p:strVal val="0-#ppt_w/2"/>
                                          </p:val>
                                        </p:tav>
                                        <p:tav tm="100000">
                                          <p:val>
                                            <p:strVal val="#ppt_x"/>
                                          </p:val>
                                        </p:tav>
                                      </p:tavLst>
                                    </p:anim>
                                    <p:anim calcmode="lin" valueType="num">
                                      <p:cBhvr additive="base">
                                        <p:cTn id="8" dur="2000" fill="hold"/>
                                        <p:tgtEl>
                                          <p:spTgt spid="819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25"/>
                                        </p:tgtEl>
                                        <p:attrNameLst>
                                          <p:attrName>style.visibility</p:attrName>
                                        </p:attrNameLst>
                                      </p:cBhvr>
                                      <p:to>
                                        <p:strVal val="visible"/>
                                      </p:to>
                                    </p:set>
                                    <p:anim calcmode="lin" valueType="num">
                                      <p:cBhvr additive="base">
                                        <p:cTn id="13" dur="2000" fill="hold"/>
                                        <p:tgtEl>
                                          <p:spTgt spid="81925"/>
                                        </p:tgtEl>
                                        <p:attrNameLst>
                                          <p:attrName>ppt_x</p:attrName>
                                        </p:attrNameLst>
                                      </p:cBhvr>
                                      <p:tavLst>
                                        <p:tav tm="0">
                                          <p:val>
                                            <p:strVal val="#ppt_x"/>
                                          </p:val>
                                        </p:tav>
                                        <p:tav tm="100000">
                                          <p:val>
                                            <p:strVal val="#ppt_x"/>
                                          </p:val>
                                        </p:tav>
                                      </p:tavLst>
                                    </p:anim>
                                    <p:anim calcmode="lin" valueType="num">
                                      <p:cBhvr additive="base">
                                        <p:cTn id="14" dur="2000" fill="hold"/>
                                        <p:tgtEl>
                                          <p:spTgt spid="819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83972" name="Rectangle 4">
            <a:extLst>
              <a:ext uri="{FF2B5EF4-FFF2-40B4-BE49-F238E27FC236}">
                <a16:creationId xmlns:a16="http://schemas.microsoft.com/office/drawing/2014/main" id="{694B0A3B-60B0-4D39-8252-AF5DC4DF38C7}"/>
              </a:ext>
            </a:extLst>
          </p:cNvPr>
          <p:cNvSpPr>
            <a:spLocks noGrp="1" noChangeArrowheads="1"/>
          </p:cNvSpPr>
          <p:nvPr>
            <p:ph type="title"/>
          </p:nvPr>
        </p:nvSpPr>
        <p:spPr>
          <a:xfrm>
            <a:off x="207963" y="381000"/>
            <a:ext cx="8763000" cy="4572000"/>
          </a:xfrm>
        </p:spPr>
        <p:txBody>
          <a:bodyPr/>
          <a:lstStyle/>
          <a:p>
            <a:pPr algn="l" eaLnBrk="1" hangingPunct="1"/>
            <a:r>
              <a:rPr lang="en-US" altLang="en-US" sz="2800">
                <a:solidFill>
                  <a:schemeClr val="tx1"/>
                </a:solidFill>
                <a:effectLst/>
                <a:latin typeface="Calibri" panose="020F0502020204030204" pitchFamily="34" charset="0"/>
              </a:rPr>
              <a:t>-Show energy and enthusiasm. If you are excited about your presentation then others will be excited too. </a:t>
            </a:r>
            <a:br>
              <a:rPr lang="en-US" altLang="en-US" sz="2800">
                <a:solidFill>
                  <a:schemeClr val="tx1"/>
                </a:solidFill>
                <a:effectLst/>
                <a:latin typeface="Calibri" panose="020F0502020204030204" pitchFamily="34" charset="0"/>
              </a:rPr>
            </a:br>
            <a:r>
              <a:rPr lang="en-US" altLang="en-US" sz="2800">
                <a:solidFill>
                  <a:srgbClr val="339933"/>
                </a:solidFill>
                <a:effectLst/>
                <a:latin typeface="Calibri" panose="020F0502020204030204" pitchFamily="34" charset="0"/>
              </a:rPr>
              <a:t/>
            </a:r>
            <a:br>
              <a:rPr lang="en-US" altLang="en-US" sz="2800">
                <a:solidFill>
                  <a:srgbClr val="339933"/>
                </a:solidFill>
                <a:effectLst/>
                <a:latin typeface="Calibri" panose="020F0502020204030204" pitchFamily="34" charset="0"/>
              </a:rPr>
            </a:br>
            <a:r>
              <a:rPr lang="en-US" altLang="en-US" sz="2800">
                <a:solidFill>
                  <a:schemeClr val="tx1"/>
                </a:solidFill>
                <a:effectLst/>
                <a:latin typeface="Calibri" panose="020F0502020204030204" pitchFamily="34" charset="0"/>
              </a:rPr>
              <a:t>-Use facial expressions to draw your audience in. </a:t>
            </a:r>
            <a:br>
              <a:rPr lang="en-US" altLang="en-US" sz="2800">
                <a:solidFill>
                  <a:schemeClr val="tx1"/>
                </a:solidFill>
                <a:effectLst/>
                <a:latin typeface="Calibri" panose="020F0502020204030204" pitchFamily="34" charset="0"/>
              </a:rPr>
            </a:br>
            <a:r>
              <a:rPr lang="en-US" altLang="en-US" sz="2800">
                <a:solidFill>
                  <a:srgbClr val="339933"/>
                </a:solidFill>
                <a:effectLst/>
                <a:latin typeface="Calibri" panose="020F0502020204030204" pitchFamily="34" charset="0"/>
              </a:rPr>
              <a:t/>
            </a:r>
            <a:br>
              <a:rPr lang="en-US" altLang="en-US" sz="2800">
                <a:solidFill>
                  <a:srgbClr val="339933"/>
                </a:solidFill>
                <a:effectLst/>
                <a:latin typeface="Calibri" panose="020F0502020204030204" pitchFamily="34" charset="0"/>
              </a:rPr>
            </a:br>
            <a:r>
              <a:rPr lang="en-US" altLang="en-US" sz="2800">
                <a:solidFill>
                  <a:schemeClr val="tx1"/>
                </a:solidFill>
                <a:effectLst/>
                <a:latin typeface="Calibri" panose="020F0502020204030204" pitchFamily="34" charset="0"/>
              </a:rPr>
              <a:t>-Stay focused on one thing – the subject of your speech. </a:t>
            </a:r>
            <a:br>
              <a:rPr lang="en-US" altLang="en-US" sz="2800">
                <a:solidFill>
                  <a:schemeClr val="tx1"/>
                </a:solidFill>
                <a:effectLst/>
                <a:latin typeface="Calibri" panose="020F0502020204030204" pitchFamily="34" charset="0"/>
              </a:rPr>
            </a:br>
            <a:endParaRPr lang="en-US" altLang="en-US" sz="2800">
              <a:solidFill>
                <a:schemeClr val="tx1"/>
              </a:solidFill>
              <a:effectLst/>
              <a:latin typeface="Calibri" panose="020F0502020204030204" pitchFamily="34" charset="0"/>
            </a:endParaRPr>
          </a:p>
        </p:txBody>
      </p:sp>
      <p:pic>
        <p:nvPicPr>
          <p:cNvPr id="83974" name="Picture 6" descr="MCj04404520000[1]">
            <a:extLst>
              <a:ext uri="{FF2B5EF4-FFF2-40B4-BE49-F238E27FC236}">
                <a16:creationId xmlns:a16="http://schemas.microsoft.com/office/drawing/2014/main" id="{1FFEF7D8-6C39-499E-99E4-1034FCE035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2981" y="3962400"/>
            <a:ext cx="1939925" cy="259136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Effect transition="in" filter="circle(in)">
                                      <p:cBhvr>
                                        <p:cTn id="7" dur="2000"/>
                                        <p:tgtEl>
                                          <p:spTgt spid="839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83972"/>
                                        </p:tgtEl>
                                        <p:attrNameLst>
                                          <p:attrName>style.visibility</p:attrName>
                                        </p:attrNameLst>
                                      </p:cBhvr>
                                      <p:to>
                                        <p:strVal val="visible"/>
                                      </p:to>
                                    </p:set>
                                    <p:anim calcmode="lin" valueType="num">
                                      <p:cBhvr additive="base">
                                        <p:cTn id="12" dur="2000" fill="hold"/>
                                        <p:tgtEl>
                                          <p:spTgt spid="83972"/>
                                        </p:tgtEl>
                                        <p:attrNameLst>
                                          <p:attrName>ppt_x</p:attrName>
                                        </p:attrNameLst>
                                      </p:cBhvr>
                                      <p:tavLst>
                                        <p:tav tm="0">
                                          <p:val>
                                            <p:strVal val="1+#ppt_w/2"/>
                                          </p:val>
                                        </p:tav>
                                        <p:tav tm="100000">
                                          <p:val>
                                            <p:strVal val="#ppt_x"/>
                                          </p:val>
                                        </p:tav>
                                      </p:tavLst>
                                    </p:anim>
                                    <p:anim calcmode="lin" valueType="num">
                                      <p:cBhvr additive="base">
                                        <p:cTn id="13" dur="2000" fill="hold"/>
                                        <p:tgtEl>
                                          <p:spTgt spid="839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86020" name="Rectangle 4">
            <a:extLst>
              <a:ext uri="{FF2B5EF4-FFF2-40B4-BE49-F238E27FC236}">
                <a16:creationId xmlns:a16="http://schemas.microsoft.com/office/drawing/2014/main" id="{56AD82FC-5BD7-4C72-94E6-5392BB1B8FEA}"/>
              </a:ext>
            </a:extLst>
          </p:cNvPr>
          <p:cNvSpPr>
            <a:spLocks noGrp="1" noChangeArrowheads="1"/>
          </p:cNvSpPr>
          <p:nvPr>
            <p:ph type="title"/>
          </p:nvPr>
        </p:nvSpPr>
        <p:spPr>
          <a:xfrm>
            <a:off x="228600" y="274638"/>
            <a:ext cx="8686800" cy="1630362"/>
          </a:xfrm>
        </p:spPr>
        <p:txBody>
          <a:bodyPr/>
          <a:lstStyle/>
          <a:p>
            <a:pPr algn="l" eaLnBrk="1" hangingPunct="1"/>
            <a:r>
              <a:rPr lang="en-US" altLang="en-US" sz="1600">
                <a:solidFill>
                  <a:schemeClr val="tx1"/>
                </a:solidFill>
                <a:effectLst/>
                <a:latin typeface="Calibri" panose="020F0502020204030204" pitchFamily="34" charset="0"/>
              </a:rPr>
              <a:t>-</a:t>
            </a:r>
            <a:r>
              <a:rPr lang="en-US" altLang="en-US" sz="2800">
                <a:solidFill>
                  <a:schemeClr val="tx1"/>
                </a:solidFill>
                <a:effectLst/>
                <a:latin typeface="Calibri" panose="020F0502020204030204" pitchFamily="34" charset="0"/>
              </a:rPr>
              <a:t>Remind yourself how great you really are with positive affirmations.  </a:t>
            </a:r>
            <a:r>
              <a:rPr lang="en-US" altLang="en-US" sz="1800" b="1">
                <a:solidFill>
                  <a:schemeClr val="tx1"/>
                </a:solidFill>
                <a:effectLst/>
                <a:latin typeface="Calibri" panose="020F0502020204030204" pitchFamily="34" charset="0"/>
              </a:rPr>
              <a:t>“I am the best!”       “My speech is great!”       “I can do this!”</a:t>
            </a:r>
            <a:br>
              <a:rPr lang="en-US" altLang="en-US" sz="1800" b="1">
                <a:solidFill>
                  <a:schemeClr val="tx1"/>
                </a:solidFill>
                <a:effectLst/>
                <a:latin typeface="Calibri" panose="020F0502020204030204" pitchFamily="34" charset="0"/>
              </a:rPr>
            </a:br>
            <a:endParaRPr lang="en-US" altLang="en-US" sz="2800">
              <a:solidFill>
                <a:schemeClr val="tx1"/>
              </a:solidFill>
              <a:effectLst/>
              <a:latin typeface="Calibri" panose="020F0502020204030204" pitchFamily="34" charset="0"/>
            </a:endParaRPr>
          </a:p>
        </p:txBody>
      </p:sp>
      <p:pic>
        <p:nvPicPr>
          <p:cNvPr id="86022" name="Picture 6" descr="MCj04258220000[1]">
            <a:extLst>
              <a:ext uri="{FF2B5EF4-FFF2-40B4-BE49-F238E27FC236}">
                <a16:creationId xmlns:a16="http://schemas.microsoft.com/office/drawing/2014/main" id="{C1165126-A2A9-4BEE-BA9E-F162033FA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219200"/>
            <a:ext cx="14541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a:extLst>
              <a:ext uri="{FF2B5EF4-FFF2-40B4-BE49-F238E27FC236}">
                <a16:creationId xmlns:a16="http://schemas.microsoft.com/office/drawing/2014/main" id="{ACF76BA6-6F6B-4162-B239-C48670D89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52800"/>
            <a:ext cx="4486275"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8DA193B4-13CF-4A2F-9C58-BB8D1AA08E8E}"/>
              </a:ext>
            </a:extLst>
          </p:cNvPr>
          <p:cNvSpPr txBox="1">
            <a:spLocks noChangeArrowheads="1"/>
          </p:cNvSpPr>
          <p:nvPr/>
        </p:nvSpPr>
        <p:spPr bwMode="auto">
          <a:xfrm>
            <a:off x="349250" y="2362200"/>
            <a:ext cx="8686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eaLnBrk="1" hangingPunct="1">
              <a:defRPr/>
            </a:pPr>
            <a:r>
              <a:rPr lang="en-US" altLang="en-US" sz="2800" kern="0" dirty="0">
                <a:solidFill>
                  <a:schemeClr val="tx1"/>
                </a:solidFill>
                <a:effectLst/>
                <a:latin typeface="Calibri" pitchFamily="34" charset="0"/>
              </a:rPr>
              <a:t>-The most important thing to remember is… be yourself and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2000" fill="hold"/>
                                        <p:tgtEl>
                                          <p:spTgt spid="86020"/>
                                        </p:tgtEl>
                                        <p:attrNameLst>
                                          <p:attrName>ppt_x</p:attrName>
                                        </p:attrNameLst>
                                      </p:cBhvr>
                                      <p:tavLst>
                                        <p:tav tm="0">
                                          <p:val>
                                            <p:strVal val="1+#ppt_w/2"/>
                                          </p:val>
                                        </p:tav>
                                        <p:tav tm="100000">
                                          <p:val>
                                            <p:strVal val="#ppt_x"/>
                                          </p:val>
                                        </p:tav>
                                      </p:tavLst>
                                    </p:anim>
                                    <p:anim calcmode="lin" valueType="num">
                                      <p:cBhvr additive="base">
                                        <p:cTn id="8" dur="2000" fill="hold"/>
                                        <p:tgtEl>
                                          <p:spTgt spid="860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86022"/>
                                        </p:tgtEl>
                                        <p:attrNameLst>
                                          <p:attrName>style.visibility</p:attrName>
                                        </p:attrNameLst>
                                      </p:cBhvr>
                                      <p:to>
                                        <p:strVal val="visible"/>
                                      </p:to>
                                    </p:set>
                                    <p:animEffect transition="in" filter="fade">
                                      <p:cBhvr>
                                        <p:cTn id="13" dur="1000"/>
                                        <p:tgtEl>
                                          <p:spTgt spid="86022"/>
                                        </p:tgtEl>
                                      </p:cBhvr>
                                    </p:animEffect>
                                    <p:anim calcmode="lin" valueType="num">
                                      <p:cBhvr>
                                        <p:cTn id="14" dur="1000" fill="hold"/>
                                        <p:tgtEl>
                                          <p:spTgt spid="86022"/>
                                        </p:tgtEl>
                                        <p:attrNameLst>
                                          <p:attrName>ppt_x</p:attrName>
                                        </p:attrNameLst>
                                      </p:cBhvr>
                                      <p:tavLst>
                                        <p:tav tm="0">
                                          <p:val>
                                            <p:strVal val="#ppt_x"/>
                                          </p:val>
                                        </p:tav>
                                        <p:tav tm="100000">
                                          <p:val>
                                            <p:strVal val="#ppt_x"/>
                                          </p:val>
                                        </p:tav>
                                      </p:tavLst>
                                    </p:anim>
                                    <p:anim calcmode="lin" valueType="num">
                                      <p:cBhvr>
                                        <p:cTn id="15" dur="1000" fill="hold"/>
                                        <p:tgtEl>
                                          <p:spTgt spid="8602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000" fill="hold"/>
                                        <p:tgtEl>
                                          <p:spTgt spid="5"/>
                                        </p:tgtEl>
                                        <p:attrNameLst>
                                          <p:attrName>ppt_x</p:attrName>
                                        </p:attrNameLst>
                                      </p:cBhvr>
                                      <p:tavLst>
                                        <p:tav tm="0">
                                          <p:val>
                                            <p:strVal val="1+#ppt_w/2"/>
                                          </p:val>
                                        </p:tav>
                                        <p:tav tm="100000">
                                          <p:val>
                                            <p:strVal val="#ppt_x"/>
                                          </p:val>
                                        </p:tav>
                                      </p:tavLst>
                                    </p:anim>
                                    <p:anim calcmode="lin" valueType="num">
                                      <p:cBhvr additive="base">
                                        <p:cTn id="21"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nodeType="clickEffect">
                                  <p:stCondLst>
                                    <p:cond delay="0"/>
                                  </p:stCondLst>
                                  <p:childTnLst>
                                    <p:set>
                                      <p:cBhvr>
                                        <p:cTn id="25" dur="1" fill="hold">
                                          <p:stCondLst>
                                            <p:cond delay="0"/>
                                          </p:stCondLst>
                                        </p:cTn>
                                        <p:tgtEl>
                                          <p:spTgt spid="48132"/>
                                        </p:tgtEl>
                                        <p:attrNameLst>
                                          <p:attrName>style.visibility</p:attrName>
                                        </p:attrNameLst>
                                      </p:cBhvr>
                                      <p:to>
                                        <p:strVal val="visible"/>
                                      </p:to>
                                    </p:set>
                                    <p:anim calcmode="lin" valueType="num">
                                      <p:cBhvr>
                                        <p:cTn id="26" dur="1000" fill="hold"/>
                                        <p:tgtEl>
                                          <p:spTgt spid="48132"/>
                                        </p:tgtEl>
                                        <p:attrNameLst>
                                          <p:attrName>ppt_w</p:attrName>
                                        </p:attrNameLst>
                                      </p:cBhvr>
                                      <p:tavLst>
                                        <p:tav tm="0">
                                          <p:val>
                                            <p:fltVal val="0"/>
                                          </p:val>
                                        </p:tav>
                                        <p:tav tm="100000">
                                          <p:val>
                                            <p:strVal val="#ppt_w"/>
                                          </p:val>
                                        </p:tav>
                                      </p:tavLst>
                                    </p:anim>
                                    <p:anim calcmode="lin" valueType="num">
                                      <p:cBhvr>
                                        <p:cTn id="27" dur="1000" fill="hold"/>
                                        <p:tgtEl>
                                          <p:spTgt spid="48132"/>
                                        </p:tgtEl>
                                        <p:attrNameLst>
                                          <p:attrName>ppt_h</p:attrName>
                                        </p:attrNameLst>
                                      </p:cBhvr>
                                      <p:tavLst>
                                        <p:tav tm="0">
                                          <p:val>
                                            <p:fltVal val="0"/>
                                          </p:val>
                                        </p:tav>
                                        <p:tav tm="100000">
                                          <p:val>
                                            <p:strVal val="#ppt_h"/>
                                          </p:val>
                                        </p:tav>
                                      </p:tavLst>
                                    </p:anim>
                                    <p:anim calcmode="lin" valueType="num">
                                      <p:cBhvr>
                                        <p:cTn id="28" dur="1000" fill="hold"/>
                                        <p:tgtEl>
                                          <p:spTgt spid="48132"/>
                                        </p:tgtEl>
                                        <p:attrNameLst>
                                          <p:attrName>style.rotation</p:attrName>
                                        </p:attrNameLst>
                                      </p:cBhvr>
                                      <p:tavLst>
                                        <p:tav tm="0">
                                          <p:val>
                                            <p:fltVal val="90"/>
                                          </p:val>
                                        </p:tav>
                                        <p:tav tm="100000">
                                          <p:val>
                                            <p:fltVal val="0"/>
                                          </p:val>
                                        </p:tav>
                                      </p:tavLst>
                                    </p:anim>
                                    <p:animEffect transition="in" filter="fade">
                                      <p:cBhvr>
                                        <p:cTn id="29" dur="1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5" grpId="0"/>
    </p:bld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TotalTime>
  <Words>314</Words>
  <Application>Microsoft Office PowerPoint</Application>
  <PresentationFormat>On-screen Show (4:3)</PresentationFormat>
  <Paragraphs>47</Paragraphs>
  <Slides>12</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Arial</vt:lpstr>
      <vt:lpstr>Berlin Sans FB</vt:lpstr>
      <vt:lpstr>Calibri</vt:lpstr>
      <vt:lpstr>Comic Sans MS</vt:lpstr>
      <vt:lpstr>Wingdings</vt:lpstr>
      <vt:lpstr>Digital Dots</vt:lpstr>
      <vt:lpstr>Default Design</vt:lpstr>
      <vt:lpstr>Office Theme</vt:lpstr>
      <vt:lpstr>1_Default Design</vt:lpstr>
      <vt:lpstr>PowerPoint Presentation</vt:lpstr>
      <vt:lpstr>…is defined as the process of speaking to a group of people in a structured, deliberate manner intended to inform, influence, or entertain the listeners</vt:lpstr>
      <vt:lpstr>Not Me!</vt:lpstr>
      <vt:lpstr>PowerPoint Presentation</vt:lpstr>
      <vt:lpstr>-Know your subject matter – pick something that you are really interested in.   </vt:lpstr>
      <vt:lpstr> -Realize that your audience isn’t so special,                       remember that they are just as nervous as                         you or have been as nervous as you in the past.    </vt:lpstr>
      <vt:lpstr>-Take time to get settled and comfortable before the speech begins.    -Before you begin your speech, breathe! Look directly at your audience and  don’t rush into your speech. </vt:lpstr>
      <vt:lpstr>-Show energy and enthusiasm. If you are excited about your presentation then others will be excited too.   -Use facial expressions to draw your audience in.   -Stay focused on one thing – the subject of your speech.  </vt:lpstr>
      <vt:lpstr>-Remind yourself how great you really are with positive affirmations.  “I am the best!”       “My speech is great!”       “I can do this!” </vt:lpstr>
      <vt:lpstr>Game Time…</vt:lpstr>
      <vt:lpstr>PowerPoint Presentation</vt:lpstr>
      <vt:lpstr>References  Lesson Author: Angie Daughtry   PowerPoint Developed by Angie Daughtry  Candler County Extension Agent, 2014  PowerPoint Adapted by:  Abby Smith Effingham County Extension Agent, 2015  Adapted from “Finding Your Way to Project Achievement” of the Friends magazines series, written by Jenny Jordan, 2013  Artwork from Friends Magazine created by Sam Pittary, UGA Printing</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subject matter – pick something that you are really interested in.  *Know your speech- practice, practice, practice.  *Have a backup, in case you forget what you want to say- in most cases it is fine to have notes cards to refer to when you are delivering your speech.  *Realize that the audience isn't so special – remember that most people are just as nervous as you or have been as nervous as you in the past.  *Get plenty of sleep the night before your speech. *Lay out the clothes that you are going to wear during your speech the night before. Remember to dress for your audience.  *Take time to get settled and comfortable before the speech begins.  *Before you begin your speech, breathe! Look directly at your audience and don’t rush into your speech. *Stand straight and use hand gestures only when you are making a point.  *Show energy and enthusiasm. If you are excited about your presentation then others will be excited too.  *Use facial expressions to draw your audience in.  *Stay focused on one thing – the subject of your speech.  *Practice positive self talk. “You are the best!” “Your speech is a winner!” *The most important thing to remember is… be yourself and have FUN!!</dc:title>
  <dc:creator>Angie Daughtry</dc:creator>
  <cp:lastModifiedBy>Lee Anna Deal</cp:lastModifiedBy>
  <cp:revision>40</cp:revision>
  <cp:lastPrinted>2015-08-19T14:56:06Z</cp:lastPrinted>
  <dcterms:created xsi:type="dcterms:W3CDTF">2009-07-16T18:48:51Z</dcterms:created>
  <dcterms:modified xsi:type="dcterms:W3CDTF">2018-07-11T18:04:37Z</dcterms:modified>
</cp:coreProperties>
</file>