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8" r:id="rId2"/>
  </p:sldIdLst>
  <p:sldSz cx="40233600" cy="32918400"/>
  <p:notesSz cx="7102475" cy="9388475"/>
  <p:defaultTextStyle>
    <a:defPPr>
      <a:defRPr lang="en-US"/>
    </a:defPPr>
    <a:lvl1pPr marL="0" algn="l" defTabSz="3511296" rtl="0" eaLnBrk="1" latinLnBrk="0" hangingPunct="1">
      <a:defRPr sz="6912" kern="1200">
        <a:solidFill>
          <a:schemeClr val="tx1"/>
        </a:solidFill>
        <a:latin typeface="+mn-lt"/>
        <a:ea typeface="+mn-ea"/>
        <a:cs typeface="+mn-cs"/>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E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8"/>
    <p:restoredTop sz="94661"/>
  </p:normalViewPr>
  <p:slideViewPr>
    <p:cSldViewPr snapToGrid="0" snapToObjects="1">
      <p:cViewPr varScale="1">
        <p:scale>
          <a:sx n="18" d="100"/>
          <a:sy n="18" d="100"/>
        </p:scale>
        <p:origin x="3125" y="115"/>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 section grid">
    <p:spTree>
      <p:nvGrpSpPr>
        <p:cNvPr id="1" name=""/>
        <p:cNvGrpSpPr/>
        <p:nvPr/>
      </p:nvGrpSpPr>
      <p:grpSpPr>
        <a:xfrm>
          <a:off x="0" y="0"/>
          <a:ext cx="0" cy="0"/>
          <a:chOff x="0" y="0"/>
          <a:chExt cx="0" cy="0"/>
        </a:xfrm>
      </p:grpSpPr>
      <p:sp>
        <p:nvSpPr>
          <p:cNvPr id="13" name="Content Placeholder 10"/>
          <p:cNvSpPr>
            <a:spLocks noGrp="1"/>
          </p:cNvSpPr>
          <p:nvPr>
            <p:ph sz="quarter" idx="11"/>
          </p:nvPr>
        </p:nvSpPr>
        <p:spPr>
          <a:xfrm>
            <a:off x="22006561" y="6645275"/>
            <a:ext cx="9875520" cy="920432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sp>
        <p:nvSpPr>
          <p:cNvPr id="16" name="Content Placeholder 10"/>
          <p:cNvSpPr>
            <a:spLocks noGrp="1"/>
          </p:cNvSpPr>
          <p:nvPr>
            <p:ph sz="quarter" idx="12"/>
          </p:nvPr>
        </p:nvSpPr>
        <p:spPr>
          <a:xfrm>
            <a:off x="1889761" y="6645275"/>
            <a:ext cx="9875520" cy="920432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18" name="Straight Connector 17"/>
          <p:cNvCxnSpPr/>
          <p:nvPr userDrawn="1"/>
        </p:nvCxnSpPr>
        <p:spPr>
          <a:xfrm>
            <a:off x="20147280" y="6645275"/>
            <a:ext cx="0" cy="9204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userDrawn="1"/>
        </p:nvSpPr>
        <p:spPr>
          <a:xfrm>
            <a:off x="1783080" y="17358677"/>
            <a:ext cx="36728399" cy="274320"/>
          </a:xfrm>
          <a:prstGeom prst="rect">
            <a:avLst/>
          </a:prstGeom>
          <a:solidFill>
            <a:srgbClr val="BD1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10"/>
          <p:cNvSpPr>
            <a:spLocks noGrp="1"/>
          </p:cNvSpPr>
          <p:nvPr>
            <p:ph sz="quarter" idx="14"/>
          </p:nvPr>
        </p:nvSpPr>
        <p:spPr>
          <a:xfrm>
            <a:off x="1889761" y="19142074"/>
            <a:ext cx="9875520" cy="920432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35" name="Straight Connector 34"/>
          <p:cNvCxnSpPr/>
          <p:nvPr userDrawn="1"/>
        </p:nvCxnSpPr>
        <p:spPr>
          <a:xfrm>
            <a:off x="20147280" y="19142074"/>
            <a:ext cx="0" cy="9204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itle 1"/>
          <p:cNvSpPr txBox="1">
            <a:spLocks/>
          </p:cNvSpPr>
          <p:nvPr userDrawn="1"/>
        </p:nvSpPr>
        <p:spPr>
          <a:xfrm>
            <a:off x="1615440" y="1514476"/>
            <a:ext cx="37094160" cy="3410886"/>
          </a:xfrm>
          <a:prstGeom prst="rect">
            <a:avLst/>
          </a:prstGeom>
        </p:spPr>
        <p:txBody>
          <a:bodyPr>
            <a:normAutofit/>
          </a:bodyPr>
          <a:lst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a:lstStyle>
          <a:p>
            <a:pPr algn="ctr"/>
            <a:r>
              <a:rPr lang="en-US" sz="17500" b="1" dirty="0">
                <a:latin typeface="Arial" charset="0"/>
                <a:ea typeface="Arial" charset="0"/>
                <a:cs typeface="Arial" charset="0"/>
              </a:rPr>
              <a:t>[Title of Poster]</a:t>
            </a:r>
            <a:br>
              <a:rPr lang="en-US" dirty="0">
                <a:latin typeface="Arial" charset="0"/>
                <a:ea typeface="Arial" charset="0"/>
                <a:cs typeface="Arial" charset="0"/>
              </a:rPr>
            </a:br>
            <a:r>
              <a:rPr lang="en-US" sz="6000" dirty="0">
                <a:latin typeface="Arial" charset="0"/>
                <a:ea typeface="Arial" charset="0"/>
                <a:cs typeface="Arial" charset="0"/>
              </a:rPr>
              <a:t>By [Author Name, Title of Author]</a:t>
            </a:r>
          </a:p>
        </p:txBody>
      </p:sp>
      <p:sp>
        <p:nvSpPr>
          <p:cNvPr id="38" name="Rectangle 37"/>
          <p:cNvSpPr/>
          <p:nvPr userDrawn="1"/>
        </p:nvSpPr>
        <p:spPr>
          <a:xfrm flipV="1">
            <a:off x="1783080" y="5108239"/>
            <a:ext cx="36728399" cy="45719"/>
          </a:xfrm>
          <a:prstGeom prst="rect">
            <a:avLst/>
          </a:prstGeom>
          <a:solidFill>
            <a:srgbClr val="BD1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D1E3E"/>
              </a:solidFill>
            </a:endParaRPr>
          </a:p>
        </p:txBody>
      </p:sp>
      <p:sp>
        <p:nvSpPr>
          <p:cNvPr id="54" name="Text Placeholder 62"/>
          <p:cNvSpPr>
            <a:spLocks noGrp="1"/>
          </p:cNvSpPr>
          <p:nvPr>
            <p:ph type="body" sz="quarter" idx="33" hasCustomPrompt="1"/>
          </p:nvPr>
        </p:nvSpPr>
        <p:spPr>
          <a:xfrm>
            <a:off x="12283440" y="19142074"/>
            <a:ext cx="6217920" cy="2095949"/>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a:t>
            </a:r>
            <a:br>
              <a:rPr lang="en-US" dirty="0"/>
            </a:br>
            <a:r>
              <a:rPr lang="en-US" dirty="0"/>
              <a:t>Section 3]</a:t>
            </a:r>
          </a:p>
        </p:txBody>
      </p:sp>
      <p:sp>
        <p:nvSpPr>
          <p:cNvPr id="55" name="Text Placeholder 8"/>
          <p:cNvSpPr>
            <a:spLocks noGrp="1"/>
          </p:cNvSpPr>
          <p:nvPr>
            <p:ph type="body" sz="quarter" idx="35" hasCustomPrompt="1"/>
          </p:nvPr>
        </p:nvSpPr>
        <p:spPr>
          <a:xfrm>
            <a:off x="12283441" y="21814970"/>
            <a:ext cx="6217919" cy="6531429"/>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a:t>
            </a:r>
            <a:endParaRPr lang="en-US" dirty="0"/>
          </a:p>
        </p:txBody>
      </p:sp>
      <p:sp>
        <p:nvSpPr>
          <p:cNvPr id="58" name="Text Placeholder 62"/>
          <p:cNvSpPr>
            <a:spLocks noGrp="1"/>
          </p:cNvSpPr>
          <p:nvPr>
            <p:ph type="body" sz="quarter" idx="33" hasCustomPrompt="1"/>
          </p:nvPr>
        </p:nvSpPr>
        <p:spPr>
          <a:xfrm>
            <a:off x="12283440" y="6704121"/>
            <a:ext cx="6355082" cy="4072736"/>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a:t>
            </a:r>
            <a:br>
              <a:rPr lang="en-US" dirty="0"/>
            </a:br>
            <a:r>
              <a:rPr lang="en-US" dirty="0"/>
              <a:t>Section 1]</a:t>
            </a:r>
          </a:p>
          <a:p>
            <a:pPr lvl="0"/>
            <a:r>
              <a:rPr lang="en-US" dirty="0"/>
              <a:t>Adjust length as needed</a:t>
            </a:r>
          </a:p>
        </p:txBody>
      </p:sp>
      <p:sp>
        <p:nvSpPr>
          <p:cNvPr id="59" name="Text Placeholder 8"/>
          <p:cNvSpPr>
            <a:spLocks noGrp="1"/>
          </p:cNvSpPr>
          <p:nvPr>
            <p:ph type="body" sz="quarter" idx="35" hasCustomPrompt="1"/>
          </p:nvPr>
        </p:nvSpPr>
        <p:spPr>
          <a:xfrm>
            <a:off x="12283441" y="11353804"/>
            <a:ext cx="6355081" cy="4554642"/>
          </a:xfrm>
          <a:prstGeom prst="rect">
            <a:avLst/>
          </a:prstGeom>
        </p:spPr>
        <p:txBody>
          <a:bodyPr>
            <a:no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latin typeface="Georgia" charset="0"/>
                <a:ea typeface="Georgia" charset="0"/>
                <a:cs typeface="Georgia" charset="0"/>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a:t>
            </a:r>
            <a:endParaRPr lang="en-US" dirty="0"/>
          </a:p>
        </p:txBody>
      </p:sp>
      <p:sp>
        <p:nvSpPr>
          <p:cNvPr id="60" name="Text Placeholder 62"/>
          <p:cNvSpPr>
            <a:spLocks noGrp="1"/>
          </p:cNvSpPr>
          <p:nvPr>
            <p:ph type="body" sz="quarter" idx="36" hasCustomPrompt="1"/>
          </p:nvPr>
        </p:nvSpPr>
        <p:spPr>
          <a:xfrm>
            <a:off x="32400240" y="6704121"/>
            <a:ext cx="6217920" cy="2095949"/>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a:t>
            </a:r>
            <a:br>
              <a:rPr lang="en-US" dirty="0"/>
            </a:br>
            <a:r>
              <a:rPr lang="en-US" dirty="0"/>
              <a:t>Section 2]</a:t>
            </a:r>
          </a:p>
        </p:txBody>
      </p:sp>
      <p:sp>
        <p:nvSpPr>
          <p:cNvPr id="61" name="Text Placeholder 8"/>
          <p:cNvSpPr>
            <a:spLocks noGrp="1"/>
          </p:cNvSpPr>
          <p:nvPr>
            <p:ph type="body" sz="quarter" idx="37" hasCustomPrompt="1"/>
          </p:nvPr>
        </p:nvSpPr>
        <p:spPr>
          <a:xfrm>
            <a:off x="32400241" y="9377017"/>
            <a:ext cx="6217919" cy="6531429"/>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marR="0" indent="0" algn="l" defTabSz="4023360" rtl="0" eaLnBrk="1" fontAlgn="auto" latinLnBrk="0" hangingPunct="1">
              <a:lnSpc>
                <a:spcPct val="100000"/>
              </a:lnSpc>
              <a:spcBef>
                <a:spcPts val="1200"/>
              </a:spcBef>
              <a:spcAft>
                <a:spcPts val="0"/>
              </a:spcAft>
              <a:buClrTx/>
              <a:buSzTx/>
              <a:buFont typeface="Arial" panose="020B0604020202020204" pitchFamily="34" charset="0"/>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marL="0" marR="0" lvl="1" indent="0" algn="l" defTabSz="4023360" rtl="0" eaLnBrk="1" fontAlgn="auto" latinLnBrk="0" hangingPunct="1">
              <a:lnSpc>
                <a:spcPct val="100000"/>
              </a:lnSpc>
              <a:spcBef>
                <a:spcPts val="1200"/>
              </a:spcBef>
              <a:spcAft>
                <a:spcPts val="0"/>
              </a:spcAft>
              <a:buClrTx/>
              <a:buSzTx/>
              <a:buFont typeface="Arial" panose="020B0604020202020204" pitchFamily="34" charset="0"/>
              <a:buNone/>
              <a:tabLst/>
              <a:defRPr/>
            </a:pPr>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a:t>
            </a:r>
            <a:endParaRPr lang="en-US" dirty="0"/>
          </a:p>
          <a:p>
            <a:pPr lvl="1"/>
            <a:endParaRPr lang="en-US" dirty="0"/>
          </a:p>
        </p:txBody>
      </p:sp>
      <p:sp>
        <p:nvSpPr>
          <p:cNvPr id="62" name="Text Placeholder 62"/>
          <p:cNvSpPr>
            <a:spLocks noGrp="1"/>
          </p:cNvSpPr>
          <p:nvPr>
            <p:ph type="body" sz="quarter" idx="38" hasCustomPrompt="1"/>
          </p:nvPr>
        </p:nvSpPr>
        <p:spPr>
          <a:xfrm>
            <a:off x="22006561" y="19142074"/>
            <a:ext cx="16504918" cy="1399269"/>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Section 4]</a:t>
            </a:r>
          </a:p>
        </p:txBody>
      </p:sp>
      <p:sp>
        <p:nvSpPr>
          <p:cNvPr id="63" name="Text Placeholder 8"/>
          <p:cNvSpPr>
            <a:spLocks noGrp="1"/>
          </p:cNvSpPr>
          <p:nvPr>
            <p:ph type="body" sz="quarter" idx="39" hasCustomPrompt="1"/>
          </p:nvPr>
        </p:nvSpPr>
        <p:spPr>
          <a:xfrm>
            <a:off x="22006562" y="21238024"/>
            <a:ext cx="16611598" cy="7108376"/>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 section grid with images">
    <p:spTree>
      <p:nvGrpSpPr>
        <p:cNvPr id="1" name=""/>
        <p:cNvGrpSpPr/>
        <p:nvPr/>
      </p:nvGrpSpPr>
      <p:grpSpPr>
        <a:xfrm>
          <a:off x="0" y="0"/>
          <a:ext cx="0" cy="0"/>
          <a:chOff x="0" y="0"/>
          <a:chExt cx="0" cy="0"/>
        </a:xfrm>
      </p:grpSpPr>
      <p:sp>
        <p:nvSpPr>
          <p:cNvPr id="7" name="Content Placeholder 10"/>
          <p:cNvSpPr>
            <a:spLocks noGrp="1"/>
          </p:cNvSpPr>
          <p:nvPr>
            <p:ph sz="quarter" idx="12"/>
          </p:nvPr>
        </p:nvSpPr>
        <p:spPr>
          <a:xfrm>
            <a:off x="1889762" y="6645275"/>
            <a:ext cx="7559038" cy="850328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8" name="Straight Connector 7"/>
          <p:cNvCxnSpPr/>
          <p:nvPr userDrawn="1"/>
        </p:nvCxnSpPr>
        <p:spPr>
          <a:xfrm>
            <a:off x="10637520" y="6645275"/>
            <a:ext cx="0" cy="22432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ctrTitle" hasCustomPrompt="1"/>
          </p:nvPr>
        </p:nvSpPr>
        <p:spPr>
          <a:xfrm>
            <a:off x="12344401" y="6591199"/>
            <a:ext cx="9448800" cy="2468245"/>
          </a:xfrm>
          <a:prstGeom prst="rect">
            <a:avLst/>
          </a:prstGeom>
        </p:spPr>
        <p:txBody>
          <a:bodyPr wrap="square" anchor="t" anchorCtr="0"/>
          <a:lstStyle>
            <a:lvl1pPr algn="l">
              <a:defRPr sz="7200" b="1" i="0" baseline="0">
                <a:solidFill>
                  <a:srgbClr val="BD1E3E"/>
                </a:solidFill>
                <a:latin typeface="Arial" charset="0"/>
                <a:ea typeface="Arial" charset="0"/>
                <a:cs typeface="Arial" charset="0"/>
              </a:defRPr>
            </a:lvl1pPr>
          </a:lstStyle>
          <a:p>
            <a:r>
              <a:rPr lang="en-US" dirty="0"/>
              <a:t>[Title of Section 1]</a:t>
            </a:r>
          </a:p>
        </p:txBody>
      </p:sp>
      <p:sp>
        <p:nvSpPr>
          <p:cNvPr id="13" name="Content Placeholder 10"/>
          <p:cNvSpPr>
            <a:spLocks noGrp="1"/>
          </p:cNvSpPr>
          <p:nvPr>
            <p:ph sz="quarter" idx="11"/>
          </p:nvPr>
        </p:nvSpPr>
        <p:spPr>
          <a:xfrm>
            <a:off x="12344401" y="6645275"/>
            <a:ext cx="15453358" cy="850328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16" name="Straight Connector 15"/>
          <p:cNvCxnSpPr/>
          <p:nvPr userDrawn="1"/>
        </p:nvCxnSpPr>
        <p:spPr>
          <a:xfrm>
            <a:off x="12344401" y="16337280"/>
            <a:ext cx="260908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30070698" y="17861597"/>
            <a:ext cx="0" cy="115061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Content Placeholder 10"/>
          <p:cNvSpPr>
            <a:spLocks noGrp="1"/>
          </p:cNvSpPr>
          <p:nvPr>
            <p:ph sz="quarter" idx="13"/>
          </p:nvPr>
        </p:nvSpPr>
        <p:spPr>
          <a:xfrm>
            <a:off x="31272485" y="25229598"/>
            <a:ext cx="6126477" cy="3520439"/>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dirty="0"/>
              <a:t>Edit Master text styles</a:t>
            </a:r>
          </a:p>
        </p:txBody>
      </p:sp>
      <p:sp>
        <p:nvSpPr>
          <p:cNvPr id="24" name="Content Placeholder 10"/>
          <p:cNvSpPr>
            <a:spLocks noGrp="1"/>
          </p:cNvSpPr>
          <p:nvPr>
            <p:ph sz="quarter" idx="14"/>
          </p:nvPr>
        </p:nvSpPr>
        <p:spPr>
          <a:xfrm>
            <a:off x="22677120" y="20122002"/>
            <a:ext cx="6126477" cy="9401310"/>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sp>
        <p:nvSpPr>
          <p:cNvPr id="26" name="Title 1"/>
          <p:cNvSpPr txBox="1">
            <a:spLocks/>
          </p:cNvSpPr>
          <p:nvPr userDrawn="1"/>
        </p:nvSpPr>
        <p:spPr>
          <a:xfrm>
            <a:off x="1615440" y="1514475"/>
            <a:ext cx="37094160" cy="2438470"/>
          </a:xfrm>
          <a:prstGeom prst="rect">
            <a:avLst/>
          </a:prstGeom>
        </p:spPr>
        <p:txBody>
          <a:bodyPr>
            <a:normAutofit fontScale="62500" lnSpcReduction="20000"/>
          </a:bodyPr>
          <a:lst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a:lstStyle>
          <a:p>
            <a:pPr algn="ctr"/>
            <a:r>
              <a:rPr lang="en-US" sz="17500" b="1" dirty="0">
                <a:latin typeface="Arial" charset="0"/>
                <a:ea typeface="Arial" charset="0"/>
                <a:cs typeface="Arial" charset="0"/>
              </a:rPr>
              <a:t>4-H Tech Changemakers Program: </a:t>
            </a:r>
          </a:p>
          <a:p>
            <a:pPr algn="ctr"/>
            <a:r>
              <a:rPr lang="en-US" sz="17500" b="1" dirty="0">
                <a:latin typeface="Arial" charset="0"/>
                <a:ea typeface="Arial" charset="0"/>
                <a:cs typeface="Arial" charset="0"/>
              </a:rPr>
              <a:t>Bridging</a:t>
            </a:r>
            <a:r>
              <a:rPr lang="en-US" sz="17500" b="1" baseline="0" dirty="0">
                <a:latin typeface="Arial" charset="0"/>
                <a:ea typeface="Arial" charset="0"/>
                <a:cs typeface="Arial" charset="0"/>
              </a:rPr>
              <a:t> the Digital Literacy Gap Across Generations</a:t>
            </a:r>
            <a:endParaRPr lang="en-US" dirty="0">
              <a:latin typeface="Arial" charset="0"/>
              <a:ea typeface="Arial" charset="0"/>
              <a:cs typeface="Arial" charset="0"/>
            </a:endParaRPr>
          </a:p>
        </p:txBody>
      </p:sp>
      <p:sp>
        <p:nvSpPr>
          <p:cNvPr id="27" name="Rectangle 26"/>
          <p:cNvSpPr/>
          <p:nvPr userDrawn="1"/>
        </p:nvSpPr>
        <p:spPr>
          <a:xfrm>
            <a:off x="1798320" y="5076189"/>
            <a:ext cx="36728399" cy="274320"/>
          </a:xfrm>
          <a:prstGeom prst="rect">
            <a:avLst/>
          </a:prstGeom>
          <a:solidFill>
            <a:srgbClr val="BD1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8"/>
          <p:cNvSpPr>
            <a:spLocks noGrp="1"/>
          </p:cNvSpPr>
          <p:nvPr>
            <p:ph type="body" sz="quarter" idx="20" hasCustomPrompt="1"/>
          </p:nvPr>
        </p:nvSpPr>
        <p:spPr>
          <a:xfrm>
            <a:off x="1889759" y="18600578"/>
            <a:ext cx="7559039" cy="10477342"/>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31" name="Text Placeholder 62"/>
          <p:cNvSpPr>
            <a:spLocks noGrp="1"/>
          </p:cNvSpPr>
          <p:nvPr>
            <p:ph type="body" sz="quarter" idx="30" hasCustomPrompt="1"/>
          </p:nvPr>
        </p:nvSpPr>
        <p:spPr>
          <a:xfrm>
            <a:off x="1889759" y="15826594"/>
            <a:ext cx="7559039" cy="2095949"/>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a:t>
            </a:r>
            <a:br>
              <a:rPr lang="en-US" dirty="0"/>
            </a:br>
            <a:r>
              <a:rPr lang="en-US" dirty="0"/>
              <a:t>Section 2]</a:t>
            </a:r>
          </a:p>
        </p:txBody>
      </p:sp>
      <p:sp>
        <p:nvSpPr>
          <p:cNvPr id="32" name="Text Placeholder 8"/>
          <p:cNvSpPr>
            <a:spLocks noGrp="1"/>
          </p:cNvSpPr>
          <p:nvPr>
            <p:ph type="body" sz="quarter" idx="31" hasCustomPrompt="1"/>
          </p:nvPr>
        </p:nvSpPr>
        <p:spPr>
          <a:xfrm>
            <a:off x="28986480" y="9641635"/>
            <a:ext cx="9448800" cy="5461204"/>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33" name="Text Placeholder 8"/>
          <p:cNvSpPr>
            <a:spLocks noGrp="1"/>
          </p:cNvSpPr>
          <p:nvPr>
            <p:ph type="body" sz="quarter" idx="32" hasCustomPrompt="1"/>
          </p:nvPr>
        </p:nvSpPr>
        <p:spPr>
          <a:xfrm>
            <a:off x="12356378" y="20122002"/>
            <a:ext cx="9446620" cy="9401310"/>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a:t>
            </a:r>
            <a:endParaRPr lang="en-US" dirty="0"/>
          </a:p>
        </p:txBody>
      </p:sp>
      <p:sp>
        <p:nvSpPr>
          <p:cNvPr id="34" name="Text Placeholder 62"/>
          <p:cNvSpPr>
            <a:spLocks noGrp="1"/>
          </p:cNvSpPr>
          <p:nvPr>
            <p:ph type="body" sz="quarter" idx="33" hasCustomPrompt="1"/>
          </p:nvPr>
        </p:nvSpPr>
        <p:spPr>
          <a:xfrm>
            <a:off x="31272486" y="17313807"/>
            <a:ext cx="6159135" cy="2095949"/>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a:t>
            </a:r>
            <a:br>
              <a:rPr lang="en-US" dirty="0"/>
            </a:br>
            <a:r>
              <a:rPr lang="en-US" dirty="0"/>
              <a:t>Section 3]</a:t>
            </a:r>
          </a:p>
        </p:txBody>
      </p:sp>
      <p:sp>
        <p:nvSpPr>
          <p:cNvPr id="35" name="Text Placeholder 62"/>
          <p:cNvSpPr>
            <a:spLocks noGrp="1"/>
          </p:cNvSpPr>
          <p:nvPr>
            <p:ph type="body" sz="quarter" idx="34" hasCustomPrompt="1"/>
          </p:nvPr>
        </p:nvSpPr>
        <p:spPr>
          <a:xfrm>
            <a:off x="12344401" y="17460525"/>
            <a:ext cx="16459196" cy="1802514"/>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Section 4]</a:t>
            </a:r>
          </a:p>
        </p:txBody>
      </p:sp>
      <p:sp>
        <p:nvSpPr>
          <p:cNvPr id="36" name="Text Placeholder 8"/>
          <p:cNvSpPr>
            <a:spLocks noGrp="1"/>
          </p:cNvSpPr>
          <p:nvPr>
            <p:ph type="body" sz="quarter" idx="35" hasCustomPrompt="1"/>
          </p:nvPr>
        </p:nvSpPr>
        <p:spPr>
          <a:xfrm>
            <a:off x="31272486" y="19942124"/>
            <a:ext cx="6126477" cy="4755106"/>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a:t>
            </a:r>
            <a:endParaRPr lang="en-US" dirty="0"/>
          </a:p>
        </p:txBody>
      </p:sp>
    </p:spTree>
    <p:extLst>
      <p:ext uri="{BB962C8B-B14F-4D97-AF65-F5344CB8AC3E}">
        <p14:creationId xmlns:p14="http://schemas.microsoft.com/office/powerpoint/2010/main" val="1240481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 section vertical grid">
    <p:spTree>
      <p:nvGrpSpPr>
        <p:cNvPr id="1" name=""/>
        <p:cNvGrpSpPr/>
        <p:nvPr/>
      </p:nvGrpSpPr>
      <p:grpSpPr>
        <a:xfrm>
          <a:off x="0" y="0"/>
          <a:ext cx="0" cy="0"/>
          <a:chOff x="0" y="0"/>
          <a:chExt cx="0" cy="0"/>
        </a:xfrm>
      </p:grpSpPr>
      <p:sp>
        <p:nvSpPr>
          <p:cNvPr id="7" name="Content Placeholder 10"/>
          <p:cNvSpPr>
            <a:spLocks noGrp="1"/>
          </p:cNvSpPr>
          <p:nvPr>
            <p:ph sz="quarter" idx="12"/>
          </p:nvPr>
        </p:nvSpPr>
        <p:spPr>
          <a:xfrm>
            <a:off x="1889762" y="6645275"/>
            <a:ext cx="6035040" cy="850328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8" name="Straight Connector 7"/>
          <p:cNvCxnSpPr/>
          <p:nvPr userDrawn="1"/>
        </p:nvCxnSpPr>
        <p:spPr>
          <a:xfrm>
            <a:off x="8686800" y="6645275"/>
            <a:ext cx="0" cy="22432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Content Placeholder 10"/>
          <p:cNvSpPr>
            <a:spLocks noGrp="1"/>
          </p:cNvSpPr>
          <p:nvPr>
            <p:ph sz="quarter" idx="13"/>
          </p:nvPr>
        </p:nvSpPr>
        <p:spPr>
          <a:xfrm>
            <a:off x="9448798" y="6645275"/>
            <a:ext cx="6035040" cy="850328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27" name="Straight Connector 26"/>
          <p:cNvCxnSpPr/>
          <p:nvPr userDrawn="1"/>
        </p:nvCxnSpPr>
        <p:spPr>
          <a:xfrm>
            <a:off x="16245836" y="6645275"/>
            <a:ext cx="0" cy="22432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Content Placeholder 10"/>
          <p:cNvSpPr>
            <a:spLocks noGrp="1"/>
          </p:cNvSpPr>
          <p:nvPr>
            <p:ph sz="quarter" idx="14"/>
          </p:nvPr>
        </p:nvSpPr>
        <p:spPr>
          <a:xfrm>
            <a:off x="17007834" y="6645275"/>
            <a:ext cx="6035040" cy="850328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31" name="Straight Connector 30"/>
          <p:cNvCxnSpPr/>
          <p:nvPr userDrawn="1"/>
        </p:nvCxnSpPr>
        <p:spPr>
          <a:xfrm>
            <a:off x="23804872" y="6645275"/>
            <a:ext cx="0" cy="22432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ontent Placeholder 10"/>
          <p:cNvSpPr>
            <a:spLocks noGrp="1"/>
          </p:cNvSpPr>
          <p:nvPr>
            <p:ph sz="quarter" idx="15"/>
          </p:nvPr>
        </p:nvSpPr>
        <p:spPr>
          <a:xfrm>
            <a:off x="24566870" y="6645275"/>
            <a:ext cx="6035040" cy="850328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35" name="Straight Connector 34"/>
          <p:cNvCxnSpPr/>
          <p:nvPr userDrawn="1"/>
        </p:nvCxnSpPr>
        <p:spPr>
          <a:xfrm>
            <a:off x="31363908" y="6645275"/>
            <a:ext cx="0" cy="22432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ontent Placeholder 10"/>
          <p:cNvSpPr>
            <a:spLocks noGrp="1"/>
          </p:cNvSpPr>
          <p:nvPr>
            <p:ph sz="quarter" idx="16"/>
          </p:nvPr>
        </p:nvSpPr>
        <p:spPr>
          <a:xfrm>
            <a:off x="32125906" y="6645275"/>
            <a:ext cx="6035040" cy="850328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sp>
        <p:nvSpPr>
          <p:cNvPr id="41" name="Rectangle 40"/>
          <p:cNvSpPr/>
          <p:nvPr userDrawn="1"/>
        </p:nvSpPr>
        <p:spPr>
          <a:xfrm>
            <a:off x="1661153" y="5410517"/>
            <a:ext cx="36728399" cy="274320"/>
          </a:xfrm>
          <a:prstGeom prst="rect">
            <a:avLst/>
          </a:prstGeom>
          <a:solidFill>
            <a:srgbClr val="BD1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1"/>
          <p:cNvSpPr>
            <a:spLocks noGrp="1"/>
          </p:cNvSpPr>
          <p:nvPr>
            <p:ph type="ctrTitle" hasCustomPrompt="1"/>
          </p:nvPr>
        </p:nvSpPr>
        <p:spPr>
          <a:xfrm>
            <a:off x="1889762" y="15835629"/>
            <a:ext cx="6035040" cy="2468245"/>
          </a:xfrm>
          <a:prstGeom prst="rect">
            <a:avLst/>
          </a:prstGeom>
        </p:spPr>
        <p:txBody>
          <a:bodyPr wrap="square" anchor="t" anchorCtr="0"/>
          <a:lstStyle>
            <a:lvl1pPr algn="l">
              <a:defRPr sz="7200" b="1" i="0" baseline="0">
                <a:solidFill>
                  <a:srgbClr val="BD1E3E"/>
                </a:solidFill>
                <a:latin typeface="Arial" charset="0"/>
                <a:ea typeface="Arial" charset="0"/>
                <a:cs typeface="Arial" charset="0"/>
              </a:defRPr>
            </a:lvl1pPr>
          </a:lstStyle>
          <a:p>
            <a:r>
              <a:rPr lang="en-US" dirty="0"/>
              <a:t>[Title of Section 1]</a:t>
            </a:r>
          </a:p>
        </p:txBody>
      </p:sp>
      <p:sp>
        <p:nvSpPr>
          <p:cNvPr id="43" name="Text Placeholder 8"/>
          <p:cNvSpPr>
            <a:spLocks noGrp="1"/>
          </p:cNvSpPr>
          <p:nvPr>
            <p:ph type="body" sz="quarter" idx="20" hasCustomPrompt="1"/>
          </p:nvPr>
        </p:nvSpPr>
        <p:spPr>
          <a:xfrm>
            <a:off x="1889127" y="18600578"/>
            <a:ext cx="6035675" cy="10477342"/>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45" name="Text Placeholder 8"/>
          <p:cNvSpPr>
            <a:spLocks noGrp="1"/>
          </p:cNvSpPr>
          <p:nvPr>
            <p:ph type="body" sz="quarter" idx="21" hasCustomPrompt="1"/>
          </p:nvPr>
        </p:nvSpPr>
        <p:spPr>
          <a:xfrm>
            <a:off x="9448162" y="21390428"/>
            <a:ext cx="6035676" cy="7687491"/>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53" name="Text Placeholder 8"/>
          <p:cNvSpPr>
            <a:spLocks noGrp="1"/>
          </p:cNvSpPr>
          <p:nvPr>
            <p:ph type="body" sz="quarter" idx="22" hasCustomPrompt="1"/>
          </p:nvPr>
        </p:nvSpPr>
        <p:spPr>
          <a:xfrm>
            <a:off x="17068796" y="18600578"/>
            <a:ext cx="5913118" cy="10477342"/>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55" name="Text Placeholder 8"/>
          <p:cNvSpPr>
            <a:spLocks noGrp="1"/>
          </p:cNvSpPr>
          <p:nvPr>
            <p:ph type="body" sz="quarter" idx="23" hasCustomPrompt="1"/>
          </p:nvPr>
        </p:nvSpPr>
        <p:spPr>
          <a:xfrm>
            <a:off x="24566869" y="18600578"/>
            <a:ext cx="5974079" cy="10477342"/>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57" name="Text Placeholder 8"/>
          <p:cNvSpPr>
            <a:spLocks noGrp="1"/>
          </p:cNvSpPr>
          <p:nvPr>
            <p:ph type="body" sz="quarter" idx="24" hasCustomPrompt="1"/>
          </p:nvPr>
        </p:nvSpPr>
        <p:spPr>
          <a:xfrm>
            <a:off x="32095428" y="18600578"/>
            <a:ext cx="6035040" cy="10477342"/>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58" name="Text Placeholder 10"/>
          <p:cNvSpPr>
            <a:spLocks noGrp="1"/>
          </p:cNvSpPr>
          <p:nvPr>
            <p:ph type="body" sz="quarter" idx="26" hasCustomPrompt="1"/>
          </p:nvPr>
        </p:nvSpPr>
        <p:spPr>
          <a:xfrm>
            <a:off x="1661153" y="1493839"/>
            <a:ext cx="36728399" cy="1814828"/>
          </a:xfrm>
          <a:prstGeom prst="rect">
            <a:avLst/>
          </a:prstGeom>
        </p:spPr>
        <p:txBody>
          <a:bodyPr/>
          <a:lstStyle>
            <a:lvl1pPr marL="0" indent="0" algn="ctr">
              <a:buNone/>
              <a:defRPr b="1" i="0">
                <a:latin typeface="Arial" charset="0"/>
                <a:ea typeface="Arial" charset="0"/>
                <a:cs typeface="Arial" charset="0"/>
              </a:defRPr>
            </a:lvl1pPr>
          </a:lstStyle>
          <a:p>
            <a:pPr lvl="0"/>
            <a:r>
              <a:rPr lang="en-US" dirty="0"/>
              <a:t>Title of Poster</a:t>
            </a:r>
          </a:p>
        </p:txBody>
      </p:sp>
      <p:sp>
        <p:nvSpPr>
          <p:cNvPr id="59" name="Text Placeholder 10"/>
          <p:cNvSpPr>
            <a:spLocks noGrp="1"/>
          </p:cNvSpPr>
          <p:nvPr>
            <p:ph type="body" sz="quarter" idx="27" hasCustomPrompt="1"/>
          </p:nvPr>
        </p:nvSpPr>
        <p:spPr>
          <a:xfrm>
            <a:off x="1661154" y="4055744"/>
            <a:ext cx="36728398" cy="959778"/>
          </a:xfrm>
          <a:prstGeom prst="rect">
            <a:avLst/>
          </a:prstGeom>
        </p:spPr>
        <p:txBody>
          <a:bodyPr>
            <a:normAutofit/>
          </a:bodyPr>
          <a:lstStyle>
            <a:lvl1pPr marL="0" indent="0" algn="ctr">
              <a:buNone/>
              <a:defRPr sz="6000" b="0" i="0">
                <a:latin typeface="Arial" charset="0"/>
                <a:ea typeface="Arial" charset="0"/>
                <a:cs typeface="Arial" charset="0"/>
              </a:defRPr>
            </a:lvl1pPr>
          </a:lstStyle>
          <a:p>
            <a:pPr lvl="0"/>
            <a:r>
              <a:rPr lang="en-US" dirty="0"/>
              <a:t>By [Author Name, Author Title]</a:t>
            </a:r>
          </a:p>
        </p:txBody>
      </p:sp>
      <p:sp>
        <p:nvSpPr>
          <p:cNvPr id="63" name="Text Placeholder 62"/>
          <p:cNvSpPr>
            <a:spLocks noGrp="1"/>
          </p:cNvSpPr>
          <p:nvPr>
            <p:ph type="body" sz="quarter" idx="28" hasCustomPrompt="1"/>
          </p:nvPr>
        </p:nvSpPr>
        <p:spPr>
          <a:xfrm>
            <a:off x="9448800" y="15835313"/>
            <a:ext cx="6035675" cy="5261201"/>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Section 2] Adjust length of box as needed</a:t>
            </a:r>
          </a:p>
        </p:txBody>
      </p:sp>
      <p:sp>
        <p:nvSpPr>
          <p:cNvPr id="64" name="Text Placeholder 62"/>
          <p:cNvSpPr>
            <a:spLocks noGrp="1"/>
          </p:cNvSpPr>
          <p:nvPr>
            <p:ph type="body" sz="quarter" idx="29" hasCustomPrompt="1"/>
          </p:nvPr>
        </p:nvSpPr>
        <p:spPr>
          <a:xfrm>
            <a:off x="17007198" y="15835314"/>
            <a:ext cx="5876743" cy="2095949"/>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Section 3</a:t>
            </a:r>
          </a:p>
        </p:txBody>
      </p:sp>
      <p:sp>
        <p:nvSpPr>
          <p:cNvPr id="65" name="Text Placeholder 62"/>
          <p:cNvSpPr>
            <a:spLocks noGrp="1"/>
          </p:cNvSpPr>
          <p:nvPr>
            <p:ph type="body" sz="quarter" idx="30" hasCustomPrompt="1"/>
          </p:nvPr>
        </p:nvSpPr>
        <p:spPr>
          <a:xfrm>
            <a:off x="24566233" y="15835314"/>
            <a:ext cx="5876743" cy="2095949"/>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Section 4</a:t>
            </a:r>
          </a:p>
        </p:txBody>
      </p:sp>
      <p:sp>
        <p:nvSpPr>
          <p:cNvPr id="66" name="Text Placeholder 62"/>
          <p:cNvSpPr>
            <a:spLocks noGrp="1"/>
          </p:cNvSpPr>
          <p:nvPr>
            <p:ph type="body" sz="quarter" idx="31" hasCustomPrompt="1"/>
          </p:nvPr>
        </p:nvSpPr>
        <p:spPr>
          <a:xfrm>
            <a:off x="32095428" y="15835314"/>
            <a:ext cx="5876743" cy="2095949"/>
          </a:xfrm>
          <a:prstGeom prst="rect">
            <a:avLst/>
          </a:prstGeom>
        </p:spPr>
        <p:txBody>
          <a:bodyPr>
            <a:noAutofit/>
          </a:bodyPr>
          <a:lstStyle>
            <a:lvl1pPr marL="0" indent="0">
              <a:spcBef>
                <a:spcPts val="0"/>
              </a:spcBef>
              <a:buNone/>
              <a:defRPr sz="7200" b="1" i="0" baseline="0">
                <a:solidFill>
                  <a:srgbClr val="BD1E3E"/>
                </a:solidFill>
                <a:latin typeface="Arial" charset="0"/>
                <a:ea typeface="Arial" charset="0"/>
                <a:cs typeface="Arial" charset="0"/>
              </a:defRPr>
            </a:lvl1pPr>
          </a:lstStyle>
          <a:p>
            <a:pPr lvl="0"/>
            <a:r>
              <a:rPr lang="en-US" dirty="0"/>
              <a:t>[Title of Section 5</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 section horizontal gri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038320" y="7575550"/>
            <a:ext cx="6217920" cy="2468245"/>
          </a:xfrm>
          <a:prstGeom prst="rect">
            <a:avLst/>
          </a:prstGeom>
        </p:spPr>
        <p:txBody>
          <a:bodyPr wrap="square" anchor="t" anchorCtr="0"/>
          <a:lstStyle>
            <a:lvl1pPr algn="l">
              <a:defRPr sz="7200" b="1" i="0" baseline="0">
                <a:solidFill>
                  <a:srgbClr val="BD1E3E"/>
                </a:solidFill>
                <a:latin typeface="Arial" charset="0"/>
                <a:ea typeface="Arial" charset="0"/>
                <a:cs typeface="Arial" charset="0"/>
              </a:defRPr>
            </a:lvl1pPr>
          </a:lstStyle>
          <a:p>
            <a:r>
              <a:rPr lang="en-US" dirty="0"/>
              <a:t>[Title of Section 2]</a:t>
            </a:r>
          </a:p>
        </p:txBody>
      </p:sp>
      <p:sp>
        <p:nvSpPr>
          <p:cNvPr id="16" name="Content Placeholder 10"/>
          <p:cNvSpPr>
            <a:spLocks noGrp="1"/>
          </p:cNvSpPr>
          <p:nvPr>
            <p:ph sz="quarter" idx="12"/>
          </p:nvPr>
        </p:nvSpPr>
        <p:spPr>
          <a:xfrm>
            <a:off x="1889760" y="1493521"/>
            <a:ext cx="12070079" cy="8168639"/>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sp>
        <p:nvSpPr>
          <p:cNvPr id="21" name="Rectangle 20"/>
          <p:cNvSpPr/>
          <p:nvPr userDrawn="1"/>
        </p:nvSpPr>
        <p:spPr>
          <a:xfrm>
            <a:off x="1783080" y="17358677"/>
            <a:ext cx="36728399" cy="274320"/>
          </a:xfrm>
          <a:prstGeom prst="rect">
            <a:avLst/>
          </a:prstGeom>
          <a:solidFill>
            <a:srgbClr val="BD1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ontent Placeholder 10"/>
          <p:cNvSpPr>
            <a:spLocks noGrp="1"/>
          </p:cNvSpPr>
          <p:nvPr>
            <p:ph sz="quarter" idx="14"/>
          </p:nvPr>
        </p:nvSpPr>
        <p:spPr>
          <a:xfrm>
            <a:off x="1889761" y="19142074"/>
            <a:ext cx="9875520" cy="9204325"/>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cxnSp>
        <p:nvCxnSpPr>
          <p:cNvPr id="35" name="Straight Connector 34"/>
          <p:cNvCxnSpPr/>
          <p:nvPr userDrawn="1"/>
        </p:nvCxnSpPr>
        <p:spPr>
          <a:xfrm>
            <a:off x="20147280" y="19142074"/>
            <a:ext cx="0" cy="9204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15300960" y="1493521"/>
            <a:ext cx="0" cy="15118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4353520" y="7575233"/>
            <a:ext cx="0" cy="9204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Content Placeholder 10"/>
          <p:cNvSpPr>
            <a:spLocks noGrp="1"/>
          </p:cNvSpPr>
          <p:nvPr>
            <p:ph sz="quarter" idx="13"/>
          </p:nvPr>
        </p:nvSpPr>
        <p:spPr>
          <a:xfrm>
            <a:off x="25816561" y="7575233"/>
            <a:ext cx="6126477" cy="9036367"/>
          </a:xfrm>
          <a:prstGeom prst="rect">
            <a:avLst/>
          </a:prstGeom>
        </p:spPr>
        <p:txBody>
          <a:bodyPr/>
          <a:lstStyle/>
          <a:p>
            <a:pPr marL="1005840" marR="0" lvl="0" indent="-1005840" algn="l" defTabSz="4023360" rtl="0" eaLnBrk="1" fontAlgn="auto" latinLnBrk="0" hangingPunct="1">
              <a:lnSpc>
                <a:spcPct val="90000"/>
              </a:lnSpc>
              <a:spcBef>
                <a:spcPts val="4400"/>
              </a:spcBef>
              <a:spcAft>
                <a:spcPts val="0"/>
              </a:spcAft>
              <a:buClrTx/>
              <a:buSzTx/>
              <a:buFont typeface="Arial" panose="020B0604020202020204" pitchFamily="34" charset="0"/>
              <a:buNone/>
              <a:tabLst/>
              <a:defRPr/>
            </a:pPr>
            <a:r>
              <a:rPr lang="en-US"/>
              <a:t>Edit Master text styles</a:t>
            </a:r>
          </a:p>
        </p:txBody>
      </p:sp>
      <p:sp>
        <p:nvSpPr>
          <p:cNvPr id="25" name="Rectangle 24"/>
          <p:cNvSpPr/>
          <p:nvPr userDrawn="1"/>
        </p:nvSpPr>
        <p:spPr>
          <a:xfrm>
            <a:off x="16642082" y="5304767"/>
            <a:ext cx="22067518" cy="83662"/>
          </a:xfrm>
          <a:prstGeom prst="rect">
            <a:avLst/>
          </a:prstGeom>
          <a:solidFill>
            <a:srgbClr val="BD1E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5" hasCustomPrompt="1"/>
          </p:nvPr>
        </p:nvSpPr>
        <p:spPr>
          <a:xfrm>
            <a:off x="32491363" y="7575550"/>
            <a:ext cx="6019800" cy="2468563"/>
          </a:xfrm>
          <a:prstGeom prst="rect">
            <a:avLst/>
          </a:prstGeom>
        </p:spPr>
        <p:txBody>
          <a:bodyPr>
            <a:noAutofit/>
          </a:bodyPr>
          <a:lstStyle>
            <a:lvl2pPr marL="28575" indent="0">
              <a:spcBef>
                <a:spcPts val="0"/>
              </a:spcBef>
              <a:buNone/>
              <a:tabLst/>
              <a:defRPr sz="7200" b="1" i="0">
                <a:solidFill>
                  <a:srgbClr val="BD1E3E"/>
                </a:solidFill>
                <a:latin typeface="Arial" charset="0"/>
                <a:ea typeface="Arial" charset="0"/>
                <a:cs typeface="Arial" charset="0"/>
              </a:defRPr>
            </a:lvl2pPr>
          </a:lstStyle>
          <a:p>
            <a:pPr lvl="1"/>
            <a:r>
              <a:rPr lang="en-US" dirty="0"/>
              <a:t>[Title of Section 3]</a:t>
            </a:r>
          </a:p>
        </p:txBody>
      </p:sp>
      <p:sp>
        <p:nvSpPr>
          <p:cNvPr id="27" name="Text Placeholder 5"/>
          <p:cNvSpPr>
            <a:spLocks noGrp="1"/>
          </p:cNvSpPr>
          <p:nvPr>
            <p:ph type="body" sz="quarter" idx="16" hasCustomPrompt="1"/>
          </p:nvPr>
        </p:nvSpPr>
        <p:spPr>
          <a:xfrm>
            <a:off x="12268200" y="19163845"/>
            <a:ext cx="6233160" cy="2446474"/>
          </a:xfrm>
          <a:prstGeom prst="rect">
            <a:avLst/>
          </a:prstGeom>
        </p:spPr>
        <p:txBody>
          <a:bodyPr>
            <a:noAutofit/>
          </a:bodyPr>
          <a:lstStyle>
            <a:lvl2pPr marL="28575" indent="0">
              <a:spcBef>
                <a:spcPts val="0"/>
              </a:spcBef>
              <a:buNone/>
              <a:tabLst/>
              <a:defRPr sz="7200" b="1" i="0">
                <a:solidFill>
                  <a:srgbClr val="BD1E3E"/>
                </a:solidFill>
                <a:latin typeface="Arial" charset="0"/>
                <a:ea typeface="Arial" charset="0"/>
                <a:cs typeface="Arial" charset="0"/>
              </a:defRPr>
            </a:lvl2pPr>
          </a:lstStyle>
          <a:p>
            <a:pPr lvl="1"/>
            <a:r>
              <a:rPr lang="en-US" dirty="0"/>
              <a:t>[Title of Section 4]</a:t>
            </a:r>
          </a:p>
        </p:txBody>
      </p:sp>
      <p:sp>
        <p:nvSpPr>
          <p:cNvPr id="28" name="Text Placeholder 5"/>
          <p:cNvSpPr>
            <a:spLocks noGrp="1"/>
          </p:cNvSpPr>
          <p:nvPr>
            <p:ph type="body" sz="quarter" idx="17" hasCustomPrompt="1"/>
          </p:nvPr>
        </p:nvSpPr>
        <p:spPr>
          <a:xfrm>
            <a:off x="22006561" y="19142074"/>
            <a:ext cx="16504602" cy="1783397"/>
          </a:xfrm>
          <a:prstGeom prst="rect">
            <a:avLst/>
          </a:prstGeom>
        </p:spPr>
        <p:txBody>
          <a:bodyPr>
            <a:noAutofit/>
          </a:bodyPr>
          <a:lstStyle>
            <a:lvl2pPr marL="28575" indent="0">
              <a:spcBef>
                <a:spcPts val="0"/>
              </a:spcBef>
              <a:buNone/>
              <a:tabLst/>
              <a:defRPr sz="7200" b="1" i="0">
                <a:solidFill>
                  <a:srgbClr val="BD1E3E"/>
                </a:solidFill>
                <a:latin typeface="Arial" charset="0"/>
                <a:ea typeface="Arial" charset="0"/>
                <a:cs typeface="Arial" charset="0"/>
              </a:defRPr>
            </a:lvl2pPr>
          </a:lstStyle>
          <a:p>
            <a:pPr lvl="1"/>
            <a:r>
              <a:rPr lang="en-US" dirty="0"/>
              <a:t>[Title of Section 5]</a:t>
            </a:r>
          </a:p>
        </p:txBody>
      </p:sp>
      <p:sp>
        <p:nvSpPr>
          <p:cNvPr id="31" name="Text Placeholder 5"/>
          <p:cNvSpPr>
            <a:spLocks noGrp="1"/>
          </p:cNvSpPr>
          <p:nvPr>
            <p:ph type="body" sz="quarter" idx="18" hasCustomPrompt="1"/>
          </p:nvPr>
        </p:nvSpPr>
        <p:spPr>
          <a:xfrm>
            <a:off x="1889759" y="10340498"/>
            <a:ext cx="12070079" cy="1783397"/>
          </a:xfrm>
          <a:prstGeom prst="rect">
            <a:avLst/>
          </a:prstGeom>
        </p:spPr>
        <p:txBody>
          <a:bodyPr>
            <a:noAutofit/>
          </a:bodyPr>
          <a:lstStyle>
            <a:lvl2pPr marL="28575" indent="0">
              <a:spcBef>
                <a:spcPts val="0"/>
              </a:spcBef>
              <a:buNone/>
              <a:tabLst/>
              <a:defRPr sz="7200" b="1" i="0">
                <a:solidFill>
                  <a:srgbClr val="BD1E3E"/>
                </a:solidFill>
                <a:latin typeface="Arial" charset="0"/>
                <a:ea typeface="Arial" charset="0"/>
                <a:cs typeface="Arial" charset="0"/>
              </a:defRPr>
            </a:lvl2pPr>
          </a:lstStyle>
          <a:p>
            <a:pPr lvl="1"/>
            <a:r>
              <a:rPr lang="en-US" dirty="0"/>
              <a:t>[Title of Section 1]</a:t>
            </a:r>
          </a:p>
        </p:txBody>
      </p:sp>
      <p:sp>
        <p:nvSpPr>
          <p:cNvPr id="9" name="Text Placeholder 8"/>
          <p:cNvSpPr>
            <a:spLocks noGrp="1"/>
          </p:cNvSpPr>
          <p:nvPr>
            <p:ph type="body" sz="quarter" idx="19" hasCustomPrompt="1"/>
          </p:nvPr>
        </p:nvSpPr>
        <p:spPr>
          <a:xfrm>
            <a:off x="1889125" y="12404725"/>
            <a:ext cx="12071350" cy="4206875"/>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1"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36" name="Text Placeholder 8"/>
          <p:cNvSpPr>
            <a:spLocks noGrp="1"/>
          </p:cNvSpPr>
          <p:nvPr>
            <p:ph type="body" sz="quarter" idx="20" hasCustomPrompt="1"/>
          </p:nvPr>
        </p:nvSpPr>
        <p:spPr>
          <a:xfrm>
            <a:off x="17038320" y="10340498"/>
            <a:ext cx="6217920" cy="6164420"/>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37" name="Text Placeholder 8"/>
          <p:cNvSpPr>
            <a:spLocks noGrp="1"/>
          </p:cNvSpPr>
          <p:nvPr>
            <p:ph type="body" sz="quarter" idx="21" hasCustomPrompt="1"/>
          </p:nvPr>
        </p:nvSpPr>
        <p:spPr>
          <a:xfrm>
            <a:off x="32491680" y="10340498"/>
            <a:ext cx="6217920" cy="6164420"/>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38" name="Text Placeholder 8"/>
          <p:cNvSpPr>
            <a:spLocks noGrp="1"/>
          </p:cNvSpPr>
          <p:nvPr>
            <p:ph type="body" sz="quarter" idx="22" hasCustomPrompt="1"/>
          </p:nvPr>
        </p:nvSpPr>
        <p:spPr>
          <a:xfrm>
            <a:off x="12283440" y="21899564"/>
            <a:ext cx="6217920" cy="6164420"/>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endParaRPr lang="en-US" dirty="0"/>
          </a:p>
        </p:txBody>
      </p:sp>
      <p:sp>
        <p:nvSpPr>
          <p:cNvPr id="39" name="Text Placeholder 8"/>
          <p:cNvSpPr>
            <a:spLocks noGrp="1"/>
          </p:cNvSpPr>
          <p:nvPr>
            <p:ph type="body" sz="quarter" idx="23" hasCustomPrompt="1"/>
          </p:nvPr>
        </p:nvSpPr>
        <p:spPr>
          <a:xfrm>
            <a:off x="22006561" y="21225907"/>
            <a:ext cx="16504602" cy="6164420"/>
          </a:xfrm>
          <a:prstGeom prst="rect">
            <a:avLst/>
          </a:prstGeom>
        </p:spPr>
        <p:txBody>
          <a:bodyPr>
            <a:normAutofit/>
          </a:bodyPr>
          <a:lstStyle>
            <a:lvl1pPr marL="0" indent="0">
              <a:lnSpc>
                <a:spcPct val="100000"/>
              </a:lnSpc>
              <a:buNone/>
              <a:tabLst/>
              <a:defRPr sz="2800">
                <a:latin typeface="Georgia" charset="0"/>
                <a:ea typeface="Georgia" charset="0"/>
                <a:cs typeface="Georgia" charset="0"/>
              </a:defRPr>
            </a:lvl1pPr>
            <a:lvl2pPr marL="0" indent="0">
              <a:lnSpc>
                <a:spcPct val="100000"/>
              </a:lnSpc>
              <a:spcBef>
                <a:spcPts val="1200"/>
              </a:spcBef>
              <a:buNone/>
              <a:tabLst/>
              <a:defRPr lang="en-US" sz="2800" b="0" i="0" smtClean="0">
                <a:effectLst/>
              </a:defRPr>
            </a:lvl2pPr>
            <a:lvl3pPr marL="0" indent="0">
              <a:lnSpc>
                <a:spcPct val="100000"/>
              </a:lnSpc>
              <a:spcBef>
                <a:spcPts val="1200"/>
              </a:spcBef>
              <a:buNone/>
              <a:tabLst/>
              <a:defRPr sz="2800">
                <a:latin typeface="Georgia" charset="0"/>
                <a:ea typeface="Georgia" charset="0"/>
                <a:cs typeface="Georgia" charset="0"/>
              </a:defRPr>
            </a:lvl3pPr>
            <a:lvl4pPr marL="0" indent="0">
              <a:lnSpc>
                <a:spcPct val="100000"/>
              </a:lnSpc>
              <a:spcBef>
                <a:spcPts val="1200"/>
              </a:spcBef>
              <a:buNone/>
              <a:tabLst/>
              <a:defRPr sz="2800">
                <a:latin typeface="Georgia" charset="0"/>
                <a:ea typeface="Georgia" charset="0"/>
                <a:cs typeface="Georgia" charset="0"/>
              </a:defRPr>
            </a:lvl4pPr>
            <a:lvl5pPr marL="0" indent="0">
              <a:lnSpc>
                <a:spcPct val="100000"/>
              </a:lnSpc>
              <a:spcBef>
                <a:spcPts val="1200"/>
              </a:spcBef>
              <a:buNone/>
              <a:tabLst/>
              <a:defRPr sz="2800">
                <a:latin typeface="Georgia" charset="0"/>
                <a:ea typeface="Georgia" charset="0"/>
                <a:cs typeface="Georgia" charset="0"/>
              </a:defRPr>
            </a:lvl5pPr>
          </a:lstStyle>
          <a:p>
            <a:pPr lvl="1"/>
            <a:r>
              <a:rPr lang="en-US" b="0" i="0" dirty="0">
                <a:solidFill>
                  <a:srgbClr val="000000"/>
                </a:solidFill>
                <a:effectLst/>
                <a:latin typeface="Open Sans" charset="0"/>
              </a:rPr>
              <a:t>Lorem ipsum dolor sit </a:t>
            </a:r>
            <a:r>
              <a:rPr lang="en-US" b="0" i="0" dirty="0" err="1">
                <a:solidFill>
                  <a:srgbClr val="000000"/>
                </a:solidFill>
                <a:effectLst/>
                <a:latin typeface="Open Sans" charset="0"/>
              </a:rPr>
              <a:t>amet</a:t>
            </a:r>
            <a:r>
              <a:rPr lang="en-US" b="0" i="0" dirty="0">
                <a:solidFill>
                  <a:srgbClr val="000000"/>
                </a:solidFill>
                <a:effectLst/>
                <a:latin typeface="Open Sans" charset="0"/>
              </a:rPr>
              <a:t>, </a:t>
            </a:r>
            <a:r>
              <a:rPr lang="en-US" b="0" i="0" dirty="0" err="1">
                <a:solidFill>
                  <a:srgbClr val="000000"/>
                </a:solidFill>
                <a:effectLst/>
                <a:latin typeface="Open Sans" charset="0"/>
              </a:rPr>
              <a:t>consectetur</a:t>
            </a:r>
            <a:r>
              <a:rPr lang="en-US" b="0" i="0" dirty="0">
                <a:solidFill>
                  <a:srgbClr val="000000"/>
                </a:solidFill>
                <a:effectLst/>
                <a:latin typeface="Open Sans" charset="0"/>
              </a:rPr>
              <a:t> </a:t>
            </a:r>
            <a:r>
              <a:rPr lang="en-US" b="0" i="0" dirty="0" err="1">
                <a:solidFill>
                  <a:srgbClr val="000000"/>
                </a:solidFill>
                <a:effectLst/>
                <a:latin typeface="Open Sans" charset="0"/>
              </a:rPr>
              <a:t>adipiscing</a:t>
            </a:r>
            <a:r>
              <a:rPr lang="en-US" b="0" i="0" dirty="0">
                <a:solidFill>
                  <a:srgbClr val="000000"/>
                </a:solidFill>
                <a:effectLst/>
                <a:latin typeface="Open Sans" charset="0"/>
              </a:rPr>
              <a:t> </a:t>
            </a:r>
            <a:r>
              <a:rPr lang="en-US" b="0" i="0" dirty="0" err="1">
                <a:solidFill>
                  <a:srgbClr val="000000"/>
                </a:solidFill>
                <a:effectLst/>
                <a:latin typeface="Open Sans" charset="0"/>
              </a:rPr>
              <a:t>elit</a:t>
            </a:r>
            <a:r>
              <a:rPr lang="en-US" b="0" i="0" dirty="0">
                <a:solidFill>
                  <a:srgbClr val="000000"/>
                </a:solidFill>
                <a:effectLst/>
                <a:latin typeface="Open Sans" charset="0"/>
              </a:rPr>
              <a:t>, </a:t>
            </a:r>
            <a:r>
              <a:rPr lang="en-US" b="0" i="0" dirty="0" err="1">
                <a:solidFill>
                  <a:srgbClr val="000000"/>
                </a:solidFill>
                <a:effectLst/>
                <a:latin typeface="Open Sans" charset="0"/>
              </a:rPr>
              <a:t>sed</a:t>
            </a:r>
            <a:r>
              <a:rPr lang="en-US" b="0" i="0" dirty="0">
                <a:solidFill>
                  <a:srgbClr val="000000"/>
                </a:solidFill>
                <a:effectLst/>
                <a:latin typeface="Open Sans" charset="0"/>
              </a:rPr>
              <a:t> do </a:t>
            </a:r>
            <a:r>
              <a:rPr lang="en-US" b="0" i="0" dirty="0" err="1">
                <a:solidFill>
                  <a:srgbClr val="000000"/>
                </a:solidFill>
                <a:effectLst/>
                <a:latin typeface="Open Sans" charset="0"/>
              </a:rPr>
              <a:t>eiusmod</a:t>
            </a:r>
            <a:r>
              <a:rPr lang="en-US" b="0" i="0" dirty="0">
                <a:solidFill>
                  <a:srgbClr val="000000"/>
                </a:solidFill>
                <a:effectLst/>
                <a:latin typeface="Open Sans" charset="0"/>
              </a:rPr>
              <a:t> </a:t>
            </a:r>
            <a:r>
              <a:rPr lang="en-US" b="0" i="0" dirty="0" err="1">
                <a:solidFill>
                  <a:srgbClr val="000000"/>
                </a:solidFill>
                <a:effectLst/>
                <a:latin typeface="Open Sans" charset="0"/>
              </a:rPr>
              <a:t>tempor</a:t>
            </a:r>
            <a:r>
              <a:rPr lang="en-US" b="0" i="0" dirty="0">
                <a:solidFill>
                  <a:srgbClr val="000000"/>
                </a:solidFill>
                <a:effectLst/>
                <a:latin typeface="Open Sans" charset="0"/>
              </a:rPr>
              <a:t> </a:t>
            </a:r>
            <a:r>
              <a:rPr lang="en-US" b="0" i="0" dirty="0" err="1">
                <a:solidFill>
                  <a:srgbClr val="000000"/>
                </a:solidFill>
                <a:effectLst/>
                <a:latin typeface="Open Sans" charset="0"/>
              </a:rPr>
              <a:t>incididunt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labore</a:t>
            </a:r>
            <a:r>
              <a:rPr lang="en-US" b="0" i="0" dirty="0">
                <a:solidFill>
                  <a:srgbClr val="000000"/>
                </a:solidFill>
                <a:effectLst/>
                <a:latin typeface="Open Sans" charset="0"/>
              </a:rPr>
              <a:t> et </a:t>
            </a:r>
            <a:r>
              <a:rPr lang="en-US" b="0" i="0" dirty="0" err="1">
                <a:solidFill>
                  <a:srgbClr val="000000"/>
                </a:solidFill>
                <a:effectLst/>
                <a:latin typeface="Open Sans" charset="0"/>
              </a:rPr>
              <a:t>dolore</a:t>
            </a:r>
            <a:r>
              <a:rPr lang="en-US" b="0" i="0" dirty="0">
                <a:solidFill>
                  <a:srgbClr val="000000"/>
                </a:solidFill>
                <a:effectLst/>
                <a:latin typeface="Open Sans" charset="0"/>
              </a:rPr>
              <a:t> magna </a:t>
            </a:r>
            <a:r>
              <a:rPr lang="en-US" b="0" i="0" dirty="0" err="1">
                <a:solidFill>
                  <a:srgbClr val="000000"/>
                </a:solidFill>
                <a:effectLst/>
                <a:latin typeface="Open Sans" charset="0"/>
              </a:rPr>
              <a:t>aliqua</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enim</a:t>
            </a:r>
            <a:r>
              <a:rPr lang="en-US" b="0" i="0" dirty="0">
                <a:solidFill>
                  <a:srgbClr val="000000"/>
                </a:solidFill>
                <a:effectLst/>
                <a:latin typeface="Open Sans" charset="0"/>
              </a:rPr>
              <a:t> ad minim </a:t>
            </a:r>
            <a:r>
              <a:rPr lang="en-US" b="0" i="0" dirty="0" err="1">
                <a:solidFill>
                  <a:srgbClr val="000000"/>
                </a:solidFill>
                <a:effectLst/>
                <a:latin typeface="Open Sans" charset="0"/>
              </a:rPr>
              <a:t>veniam</a:t>
            </a:r>
            <a:r>
              <a:rPr lang="en-US" b="0" i="0" dirty="0">
                <a:solidFill>
                  <a:srgbClr val="000000"/>
                </a:solidFill>
                <a:effectLst/>
                <a:latin typeface="Open Sans" charset="0"/>
              </a:rPr>
              <a:t>, </a:t>
            </a:r>
            <a:r>
              <a:rPr lang="en-US" b="0" i="0" dirty="0" err="1">
                <a:solidFill>
                  <a:srgbClr val="000000"/>
                </a:solidFill>
                <a:effectLst/>
                <a:latin typeface="Open Sans" charset="0"/>
              </a:rPr>
              <a:t>quis</a:t>
            </a:r>
            <a:r>
              <a:rPr lang="en-US" b="0" i="0" dirty="0">
                <a:solidFill>
                  <a:srgbClr val="000000"/>
                </a:solidFill>
                <a:effectLst/>
                <a:latin typeface="Open Sans" charset="0"/>
              </a:rPr>
              <a:t> </a:t>
            </a:r>
            <a:r>
              <a:rPr lang="en-US" b="0" i="0" dirty="0" err="1">
                <a:solidFill>
                  <a:srgbClr val="000000"/>
                </a:solidFill>
                <a:effectLst/>
                <a:latin typeface="Open Sans" charset="0"/>
              </a:rPr>
              <a:t>nostrud</a:t>
            </a:r>
            <a:r>
              <a:rPr lang="en-US" b="0" i="0" dirty="0">
                <a:solidFill>
                  <a:srgbClr val="000000"/>
                </a:solidFill>
                <a:effectLst/>
                <a:latin typeface="Open Sans" charset="0"/>
              </a:rPr>
              <a:t> exercitation </a:t>
            </a:r>
            <a:r>
              <a:rPr lang="en-US" b="0" i="0" dirty="0" err="1">
                <a:solidFill>
                  <a:srgbClr val="000000"/>
                </a:solidFill>
                <a:effectLst/>
                <a:latin typeface="Open Sans" charset="0"/>
              </a:rPr>
              <a:t>ullamco</a:t>
            </a:r>
            <a:r>
              <a:rPr lang="en-US" b="0" i="0" dirty="0">
                <a:solidFill>
                  <a:srgbClr val="000000"/>
                </a:solidFill>
                <a:effectLst/>
                <a:latin typeface="Open Sans" charset="0"/>
              </a:rPr>
              <a:t> </a:t>
            </a:r>
            <a:r>
              <a:rPr lang="en-US" b="0" i="0" dirty="0" err="1">
                <a:solidFill>
                  <a:srgbClr val="000000"/>
                </a:solidFill>
                <a:effectLst/>
                <a:latin typeface="Open Sans" charset="0"/>
              </a:rPr>
              <a:t>laboris</a:t>
            </a:r>
            <a:r>
              <a:rPr lang="en-US" b="0" i="0" dirty="0">
                <a:solidFill>
                  <a:srgbClr val="000000"/>
                </a:solidFill>
                <a:effectLst/>
                <a:latin typeface="Open Sans" charset="0"/>
              </a:rPr>
              <a:t> nisi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aliquip</a:t>
            </a:r>
            <a:r>
              <a:rPr lang="en-US" b="0" i="0" dirty="0">
                <a:solidFill>
                  <a:srgbClr val="000000"/>
                </a:solidFill>
                <a:effectLst/>
                <a:latin typeface="Open Sans" charset="0"/>
              </a:rPr>
              <a:t> ex </a:t>
            </a:r>
            <a:r>
              <a:rPr lang="en-US" b="0" i="0" dirty="0" err="1">
                <a:solidFill>
                  <a:srgbClr val="000000"/>
                </a:solidFill>
                <a:effectLst/>
                <a:latin typeface="Open Sans" charset="0"/>
              </a:rPr>
              <a:t>ea</a:t>
            </a:r>
            <a:r>
              <a:rPr lang="en-US" b="0" i="0" dirty="0">
                <a:solidFill>
                  <a:srgbClr val="000000"/>
                </a:solidFill>
                <a:effectLst/>
                <a:latin typeface="Open Sans" charset="0"/>
              </a:rPr>
              <a:t> </a:t>
            </a:r>
            <a:r>
              <a:rPr lang="en-US" b="0" i="0" dirty="0" err="1">
                <a:solidFill>
                  <a:srgbClr val="000000"/>
                </a:solidFill>
                <a:effectLst/>
                <a:latin typeface="Open Sans" charset="0"/>
              </a:rPr>
              <a:t>commodo</a:t>
            </a:r>
            <a:r>
              <a:rPr lang="en-US" b="0" i="0" dirty="0">
                <a:solidFill>
                  <a:srgbClr val="000000"/>
                </a:solidFill>
                <a:effectLst/>
                <a:latin typeface="Open Sans" charset="0"/>
              </a:rPr>
              <a:t> </a:t>
            </a:r>
            <a:r>
              <a:rPr lang="en-US" b="0" i="0" dirty="0" err="1">
                <a:solidFill>
                  <a:srgbClr val="000000"/>
                </a:solidFill>
                <a:effectLst/>
                <a:latin typeface="Open Sans" charset="0"/>
              </a:rPr>
              <a:t>consequat</a:t>
            </a:r>
            <a:r>
              <a:rPr lang="en-US" b="0" i="0" dirty="0">
                <a:solidFill>
                  <a:srgbClr val="000000"/>
                </a:solidFill>
                <a:effectLst/>
                <a:latin typeface="Open Sans" charset="0"/>
              </a:rPr>
              <a:t>. </a:t>
            </a:r>
            <a:r>
              <a:rPr lang="en-US" b="0" i="0" dirty="0" err="1">
                <a:solidFill>
                  <a:srgbClr val="000000"/>
                </a:solidFill>
                <a:effectLst/>
                <a:latin typeface="Open Sans" charset="0"/>
              </a:rPr>
              <a:t>Duis</a:t>
            </a:r>
            <a:r>
              <a:rPr lang="en-US" b="0" i="0" dirty="0">
                <a:solidFill>
                  <a:srgbClr val="000000"/>
                </a:solidFill>
                <a:effectLst/>
                <a:latin typeface="Open Sans" charset="0"/>
              </a:rPr>
              <a:t> </a:t>
            </a:r>
            <a:r>
              <a:rPr lang="en-US" b="0" i="0" dirty="0" err="1">
                <a:solidFill>
                  <a:srgbClr val="000000"/>
                </a:solidFill>
                <a:effectLst/>
                <a:latin typeface="Open Sans" charset="0"/>
              </a:rPr>
              <a:t>aute</a:t>
            </a:r>
            <a:r>
              <a:rPr lang="en-US" b="0" i="0" dirty="0">
                <a:solidFill>
                  <a:srgbClr val="000000"/>
                </a:solidFill>
                <a:effectLst/>
                <a:latin typeface="Open Sans" charset="0"/>
              </a:rPr>
              <a:t> </a:t>
            </a:r>
            <a:r>
              <a:rPr lang="en-US" b="0" i="0" dirty="0" err="1">
                <a:solidFill>
                  <a:srgbClr val="000000"/>
                </a:solidFill>
                <a:effectLst/>
                <a:latin typeface="Open Sans" charset="0"/>
              </a:rPr>
              <a:t>irure</a:t>
            </a:r>
            <a:r>
              <a:rPr lang="en-US" b="0" i="0" dirty="0">
                <a:solidFill>
                  <a:srgbClr val="000000"/>
                </a:solidFill>
                <a:effectLst/>
                <a:latin typeface="Open Sans" charset="0"/>
              </a:rPr>
              <a:t> dolor in </a:t>
            </a:r>
            <a:r>
              <a:rPr lang="en-US" b="0" i="0" dirty="0" err="1">
                <a:solidFill>
                  <a:srgbClr val="000000"/>
                </a:solidFill>
                <a:effectLst/>
                <a:latin typeface="Open Sans" charset="0"/>
              </a:rPr>
              <a:t>reprehenderit</a:t>
            </a:r>
            <a:r>
              <a:rPr lang="en-US" b="0" i="0" dirty="0">
                <a:solidFill>
                  <a:srgbClr val="000000"/>
                </a:solidFill>
                <a:effectLst/>
                <a:latin typeface="Open Sans" charset="0"/>
              </a:rPr>
              <a:t> in </a:t>
            </a:r>
            <a:r>
              <a:rPr lang="en-US" b="0" i="0" dirty="0" err="1">
                <a:solidFill>
                  <a:srgbClr val="000000"/>
                </a:solidFill>
                <a:effectLst/>
                <a:latin typeface="Open Sans" charset="0"/>
              </a:rPr>
              <a:t>voluptate</a:t>
            </a:r>
            <a:r>
              <a:rPr lang="en-US" b="0" i="0" dirty="0">
                <a:solidFill>
                  <a:srgbClr val="000000"/>
                </a:solidFill>
                <a:effectLst/>
                <a:latin typeface="Open Sans" charset="0"/>
              </a:rPr>
              <a:t> </a:t>
            </a:r>
            <a:r>
              <a:rPr lang="en-US" b="0" i="0" dirty="0" err="1">
                <a:solidFill>
                  <a:srgbClr val="000000"/>
                </a:solidFill>
                <a:effectLst/>
                <a:latin typeface="Open Sans" charset="0"/>
              </a:rPr>
              <a:t>velit</a:t>
            </a:r>
            <a:r>
              <a:rPr lang="en-US" b="0" i="0" dirty="0">
                <a:solidFill>
                  <a:srgbClr val="000000"/>
                </a:solidFill>
                <a:effectLst/>
                <a:latin typeface="Open Sans" charset="0"/>
              </a:rPr>
              <a:t> </a:t>
            </a:r>
            <a:r>
              <a:rPr lang="en-US" b="0" i="0" dirty="0" err="1">
                <a:solidFill>
                  <a:srgbClr val="000000"/>
                </a:solidFill>
                <a:effectLst/>
                <a:latin typeface="Open Sans" charset="0"/>
              </a:rPr>
              <a:t>esse</a:t>
            </a:r>
            <a:r>
              <a:rPr lang="en-US" b="0" i="0" dirty="0">
                <a:solidFill>
                  <a:srgbClr val="000000"/>
                </a:solidFill>
                <a:effectLst/>
                <a:latin typeface="Open Sans" charset="0"/>
              </a:rPr>
              <a:t> </a:t>
            </a:r>
            <a:r>
              <a:rPr lang="en-US" b="0" i="0" dirty="0" err="1">
                <a:solidFill>
                  <a:srgbClr val="000000"/>
                </a:solidFill>
                <a:effectLst/>
                <a:latin typeface="Open Sans" charset="0"/>
              </a:rPr>
              <a:t>cillum</a:t>
            </a:r>
            <a:r>
              <a:rPr lang="en-US" b="0" i="0" dirty="0">
                <a:solidFill>
                  <a:srgbClr val="000000"/>
                </a:solidFill>
                <a:effectLst/>
                <a:latin typeface="Open Sans" charset="0"/>
              </a:rPr>
              <a:t> </a:t>
            </a:r>
            <a:r>
              <a:rPr lang="en-US" b="0" i="0" dirty="0" err="1">
                <a:solidFill>
                  <a:srgbClr val="000000"/>
                </a:solidFill>
                <a:effectLst/>
                <a:latin typeface="Open Sans" charset="0"/>
              </a:rPr>
              <a:t>dolore</a:t>
            </a:r>
            <a:r>
              <a:rPr lang="en-US" b="0" i="0" dirty="0">
                <a:solidFill>
                  <a:srgbClr val="000000"/>
                </a:solidFill>
                <a:effectLst/>
                <a:latin typeface="Open Sans" charset="0"/>
              </a:rPr>
              <a:t> </a:t>
            </a:r>
            <a:r>
              <a:rPr lang="en-US" b="0" i="0" dirty="0" err="1">
                <a:solidFill>
                  <a:srgbClr val="000000"/>
                </a:solidFill>
                <a:effectLst/>
                <a:latin typeface="Open Sans" charset="0"/>
              </a:rPr>
              <a:t>eu</a:t>
            </a:r>
            <a:r>
              <a:rPr lang="en-US" b="0" i="0" dirty="0">
                <a:solidFill>
                  <a:srgbClr val="000000"/>
                </a:solidFill>
                <a:effectLst/>
                <a:latin typeface="Open Sans" charset="0"/>
              </a:rPr>
              <a:t> </a:t>
            </a:r>
            <a:r>
              <a:rPr lang="en-US" b="0" i="0" dirty="0" err="1">
                <a:solidFill>
                  <a:srgbClr val="000000"/>
                </a:solidFill>
                <a:effectLst/>
                <a:latin typeface="Open Sans" charset="0"/>
              </a:rPr>
              <a:t>fugiat</a:t>
            </a:r>
            <a:r>
              <a:rPr lang="en-US" b="0" i="0" dirty="0">
                <a:solidFill>
                  <a:srgbClr val="000000"/>
                </a:solidFill>
                <a:effectLst/>
                <a:latin typeface="Open Sans" charset="0"/>
              </a:rPr>
              <a:t> </a:t>
            </a:r>
            <a:r>
              <a:rPr lang="en-US" b="0" i="0" dirty="0" err="1">
                <a:solidFill>
                  <a:srgbClr val="000000"/>
                </a:solidFill>
                <a:effectLst/>
                <a:latin typeface="Open Sans" charset="0"/>
              </a:rPr>
              <a:t>nulla</a:t>
            </a:r>
            <a:r>
              <a:rPr lang="en-US" b="0" i="0" dirty="0">
                <a:solidFill>
                  <a:srgbClr val="000000"/>
                </a:solidFill>
                <a:effectLst/>
                <a:latin typeface="Open Sans" charset="0"/>
              </a:rPr>
              <a:t> </a:t>
            </a:r>
            <a:r>
              <a:rPr lang="en-US" b="0" i="0" dirty="0" err="1">
                <a:solidFill>
                  <a:srgbClr val="000000"/>
                </a:solidFill>
                <a:effectLst/>
                <a:latin typeface="Open Sans" charset="0"/>
              </a:rPr>
              <a:t>pariatur</a:t>
            </a:r>
            <a:r>
              <a:rPr lang="en-US" b="0" i="0" dirty="0">
                <a:solidFill>
                  <a:srgbClr val="000000"/>
                </a:solidFill>
                <a:effectLst/>
                <a:latin typeface="Open Sans" charset="0"/>
              </a:rPr>
              <a:t>. </a:t>
            </a:r>
            <a:r>
              <a:rPr lang="en-US" b="0" i="0" dirty="0" err="1">
                <a:solidFill>
                  <a:srgbClr val="000000"/>
                </a:solidFill>
                <a:effectLst/>
                <a:latin typeface="Open Sans" charset="0"/>
              </a:rPr>
              <a:t>Excepteur</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a:t>
            </a:r>
            <a:r>
              <a:rPr lang="en-US" b="0" i="0" dirty="0">
                <a:solidFill>
                  <a:srgbClr val="000000"/>
                </a:solidFill>
                <a:effectLst/>
                <a:latin typeface="Open Sans" charset="0"/>
              </a:rPr>
              <a:t> </a:t>
            </a:r>
            <a:r>
              <a:rPr lang="en-US" b="0" i="0" dirty="0" err="1">
                <a:solidFill>
                  <a:srgbClr val="000000"/>
                </a:solidFill>
                <a:effectLst/>
                <a:latin typeface="Open Sans" charset="0"/>
              </a:rPr>
              <a:t>cupidatat</a:t>
            </a:r>
            <a:r>
              <a:rPr lang="en-US" b="0" i="0" dirty="0">
                <a:solidFill>
                  <a:srgbClr val="000000"/>
                </a:solidFill>
                <a:effectLst/>
                <a:latin typeface="Open Sans" charset="0"/>
              </a:rPr>
              <a:t> non </a:t>
            </a:r>
            <a:r>
              <a:rPr lang="en-US" b="0" i="0" dirty="0" err="1">
                <a:solidFill>
                  <a:srgbClr val="000000"/>
                </a:solidFill>
                <a:effectLst/>
                <a:latin typeface="Open Sans" charset="0"/>
              </a:rPr>
              <a:t>proident</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a:t>
            </a:r>
            <a:r>
              <a:rPr lang="en-US" b="0" i="0" dirty="0">
                <a:solidFill>
                  <a:srgbClr val="000000"/>
                </a:solidFill>
                <a:effectLst/>
                <a:latin typeface="Open Sans" charset="0"/>
              </a:rPr>
              <a:t> </a:t>
            </a:r>
            <a:r>
              <a:rPr lang="en-US" b="0" i="0" dirty="0" err="1">
                <a:solidFill>
                  <a:srgbClr val="000000"/>
                </a:solidFill>
                <a:effectLst/>
                <a:latin typeface="Open Sans" charset="0"/>
              </a:rPr>
              <a:t>anim</a:t>
            </a:r>
            <a:r>
              <a:rPr lang="en-US" b="0" i="0" dirty="0">
                <a:solidFill>
                  <a:srgbClr val="000000"/>
                </a:solidFill>
                <a:effectLst/>
                <a:latin typeface="Open Sans" charset="0"/>
              </a:rPr>
              <a:t>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a:t>
            </a:r>
          </a:p>
          <a:p>
            <a:pPr lvl="1"/>
            <a:endParaRPr lang="en-US" b="0" i="0" dirty="0">
              <a:solidFill>
                <a:srgbClr val="000000"/>
              </a:solidFill>
              <a:effectLst/>
              <a:latin typeface="Open Sans" charset="0"/>
            </a:endParaRPr>
          </a:p>
          <a:p>
            <a:pPr lvl="1"/>
            <a:r>
              <a:rPr lang="en-US" b="0" i="0" dirty="0">
                <a:solidFill>
                  <a:srgbClr val="000000"/>
                </a:solidFill>
                <a:effectLst/>
                <a:latin typeface="Open Sans" charset="0"/>
              </a:rPr>
              <a:t>At </a:t>
            </a:r>
            <a:r>
              <a:rPr lang="en-US" b="0" i="0" dirty="0" err="1">
                <a:solidFill>
                  <a:srgbClr val="000000"/>
                </a:solidFill>
                <a:effectLst/>
                <a:latin typeface="Open Sans" charset="0"/>
              </a:rPr>
              <a:t>vero</a:t>
            </a:r>
            <a:r>
              <a:rPr lang="en-US" b="0" i="0" dirty="0">
                <a:solidFill>
                  <a:srgbClr val="000000"/>
                </a:solidFill>
                <a:effectLst/>
                <a:latin typeface="Open Sans" charset="0"/>
              </a:rPr>
              <a:t> </a:t>
            </a:r>
            <a:r>
              <a:rPr lang="en-US" b="0" i="0" dirty="0" err="1">
                <a:solidFill>
                  <a:srgbClr val="000000"/>
                </a:solidFill>
                <a:effectLst/>
                <a:latin typeface="Open Sans" charset="0"/>
              </a:rPr>
              <a:t>eos</a:t>
            </a:r>
            <a:r>
              <a:rPr lang="en-US" b="0" i="0" dirty="0">
                <a:solidFill>
                  <a:srgbClr val="000000"/>
                </a:solidFill>
                <a:effectLst/>
                <a:latin typeface="Open Sans" charset="0"/>
              </a:rPr>
              <a:t> et </a:t>
            </a:r>
            <a:r>
              <a:rPr lang="en-US" b="0" i="0" dirty="0" err="1">
                <a:solidFill>
                  <a:srgbClr val="000000"/>
                </a:solidFill>
                <a:effectLst/>
                <a:latin typeface="Open Sans" charset="0"/>
              </a:rPr>
              <a:t>accusamus</a:t>
            </a:r>
            <a:r>
              <a:rPr lang="en-US" b="0" i="0" dirty="0">
                <a:solidFill>
                  <a:srgbClr val="000000"/>
                </a:solidFill>
                <a:effectLst/>
                <a:latin typeface="Open Sans" charset="0"/>
              </a:rPr>
              <a:t> et </a:t>
            </a:r>
            <a:r>
              <a:rPr lang="en-US" b="0" i="0" dirty="0" err="1">
                <a:solidFill>
                  <a:srgbClr val="000000"/>
                </a:solidFill>
                <a:effectLst/>
                <a:latin typeface="Open Sans" charset="0"/>
              </a:rPr>
              <a:t>iusto</a:t>
            </a:r>
            <a:r>
              <a:rPr lang="en-US" b="0" i="0" dirty="0">
                <a:solidFill>
                  <a:srgbClr val="000000"/>
                </a:solidFill>
                <a:effectLst/>
                <a:latin typeface="Open Sans" charset="0"/>
              </a:rPr>
              <a:t> </a:t>
            </a:r>
            <a:r>
              <a:rPr lang="en-US" b="0" i="0" dirty="0" err="1">
                <a:solidFill>
                  <a:srgbClr val="000000"/>
                </a:solidFill>
                <a:effectLst/>
                <a:latin typeface="Open Sans" charset="0"/>
              </a:rPr>
              <a:t>odio</a:t>
            </a:r>
            <a:r>
              <a:rPr lang="en-US" b="0" i="0" dirty="0">
                <a:solidFill>
                  <a:srgbClr val="000000"/>
                </a:solidFill>
                <a:effectLst/>
                <a:latin typeface="Open Sans" charset="0"/>
              </a:rPr>
              <a:t> </a:t>
            </a:r>
            <a:r>
              <a:rPr lang="en-US" b="0" i="0" dirty="0" err="1">
                <a:solidFill>
                  <a:srgbClr val="000000"/>
                </a:solidFill>
                <a:effectLst/>
                <a:latin typeface="Open Sans" charset="0"/>
              </a:rPr>
              <a:t>dignissimos</a:t>
            </a:r>
            <a:r>
              <a:rPr lang="en-US" b="0" i="0" dirty="0">
                <a:solidFill>
                  <a:srgbClr val="000000"/>
                </a:solidFill>
                <a:effectLst/>
                <a:latin typeface="Open Sans" charset="0"/>
              </a:rPr>
              <a:t> </a:t>
            </a:r>
            <a:r>
              <a:rPr lang="en-US" b="0" i="0" dirty="0" err="1">
                <a:solidFill>
                  <a:srgbClr val="000000"/>
                </a:solidFill>
                <a:effectLst/>
                <a:latin typeface="Open Sans" charset="0"/>
              </a:rPr>
              <a:t>ducimus</a:t>
            </a:r>
            <a:r>
              <a:rPr lang="en-US" b="0" i="0" dirty="0">
                <a:solidFill>
                  <a:srgbClr val="000000"/>
                </a:solidFill>
                <a:effectLst/>
                <a:latin typeface="Open Sans" charset="0"/>
              </a:rPr>
              <a:t> qui </a:t>
            </a:r>
            <a:r>
              <a:rPr lang="en-US" b="0" i="0" dirty="0" err="1">
                <a:solidFill>
                  <a:srgbClr val="000000"/>
                </a:solidFill>
                <a:effectLst/>
                <a:latin typeface="Open Sans" charset="0"/>
              </a:rPr>
              <a:t>blanditiis</a:t>
            </a:r>
            <a:r>
              <a:rPr lang="en-US" b="0" i="0" dirty="0">
                <a:solidFill>
                  <a:srgbClr val="000000"/>
                </a:solidFill>
                <a:effectLst/>
                <a:latin typeface="Open Sans" charset="0"/>
              </a:rPr>
              <a:t> </a:t>
            </a:r>
            <a:r>
              <a:rPr lang="en-US" b="0" i="0" dirty="0" err="1">
                <a:solidFill>
                  <a:srgbClr val="000000"/>
                </a:solidFill>
                <a:effectLst/>
                <a:latin typeface="Open Sans" charset="0"/>
              </a:rPr>
              <a:t>praesentium</a:t>
            </a:r>
            <a:r>
              <a:rPr lang="en-US" b="0" i="0" dirty="0">
                <a:solidFill>
                  <a:srgbClr val="000000"/>
                </a:solidFill>
                <a:effectLst/>
                <a:latin typeface="Open Sans" charset="0"/>
              </a:rPr>
              <a:t> </a:t>
            </a:r>
            <a:r>
              <a:rPr lang="en-US" b="0" i="0" dirty="0" err="1">
                <a:solidFill>
                  <a:srgbClr val="000000"/>
                </a:solidFill>
                <a:effectLst/>
                <a:latin typeface="Open Sans" charset="0"/>
              </a:rPr>
              <a:t>voluptatum</a:t>
            </a:r>
            <a:r>
              <a:rPr lang="en-US" b="0" i="0" dirty="0">
                <a:solidFill>
                  <a:srgbClr val="000000"/>
                </a:solidFill>
                <a:effectLst/>
                <a:latin typeface="Open Sans" charset="0"/>
              </a:rPr>
              <a:t> </a:t>
            </a:r>
            <a:r>
              <a:rPr lang="en-US" b="0" i="0" dirty="0" err="1">
                <a:solidFill>
                  <a:srgbClr val="000000"/>
                </a:solidFill>
                <a:effectLst/>
                <a:latin typeface="Open Sans" charset="0"/>
              </a:rPr>
              <a:t>deleniti</a:t>
            </a:r>
            <a:r>
              <a:rPr lang="en-US" b="0" i="0" dirty="0">
                <a:solidFill>
                  <a:srgbClr val="000000"/>
                </a:solidFill>
                <a:effectLst/>
                <a:latin typeface="Open Sans" charset="0"/>
              </a:rPr>
              <a:t> </a:t>
            </a:r>
            <a:r>
              <a:rPr lang="en-US" b="0" i="0" dirty="0" err="1">
                <a:solidFill>
                  <a:srgbClr val="000000"/>
                </a:solidFill>
                <a:effectLst/>
                <a:latin typeface="Open Sans" charset="0"/>
              </a:rPr>
              <a:t>atque</a:t>
            </a:r>
            <a:r>
              <a:rPr lang="en-US" b="0" i="0" dirty="0">
                <a:solidFill>
                  <a:srgbClr val="000000"/>
                </a:solidFill>
                <a:effectLst/>
                <a:latin typeface="Open Sans" charset="0"/>
              </a:rPr>
              <a:t> </a:t>
            </a:r>
            <a:r>
              <a:rPr lang="en-US" b="0" i="0" dirty="0" err="1">
                <a:solidFill>
                  <a:srgbClr val="000000"/>
                </a:solidFill>
                <a:effectLst/>
                <a:latin typeface="Open Sans" charset="0"/>
              </a:rPr>
              <a:t>corrupti</a:t>
            </a:r>
            <a:r>
              <a:rPr lang="en-US" b="0" i="0" dirty="0">
                <a:solidFill>
                  <a:srgbClr val="000000"/>
                </a:solidFill>
                <a:effectLst/>
                <a:latin typeface="Open Sans" charset="0"/>
              </a:rPr>
              <a:t> quos </a:t>
            </a:r>
            <a:r>
              <a:rPr lang="en-US" b="0" i="0" dirty="0" err="1">
                <a:solidFill>
                  <a:srgbClr val="000000"/>
                </a:solidFill>
                <a:effectLst/>
                <a:latin typeface="Open Sans" charset="0"/>
              </a:rPr>
              <a:t>dolores</a:t>
            </a:r>
            <a:r>
              <a:rPr lang="en-US" b="0" i="0" dirty="0">
                <a:solidFill>
                  <a:srgbClr val="000000"/>
                </a:solidFill>
                <a:effectLst/>
                <a:latin typeface="Open Sans" charset="0"/>
              </a:rPr>
              <a:t> et </a:t>
            </a:r>
            <a:r>
              <a:rPr lang="en-US" b="0" i="0" dirty="0" err="1">
                <a:solidFill>
                  <a:srgbClr val="000000"/>
                </a:solidFill>
                <a:effectLst/>
                <a:latin typeface="Open Sans" charset="0"/>
              </a:rPr>
              <a:t>quas</a:t>
            </a:r>
            <a:r>
              <a:rPr lang="en-US" b="0" i="0" dirty="0">
                <a:solidFill>
                  <a:srgbClr val="000000"/>
                </a:solidFill>
                <a:effectLst/>
                <a:latin typeface="Open Sans" charset="0"/>
              </a:rPr>
              <a:t> </a:t>
            </a:r>
            <a:r>
              <a:rPr lang="en-US" b="0" i="0" dirty="0" err="1">
                <a:solidFill>
                  <a:srgbClr val="000000"/>
                </a:solidFill>
                <a:effectLst/>
                <a:latin typeface="Open Sans" charset="0"/>
              </a:rPr>
              <a:t>molestias</a:t>
            </a:r>
            <a:r>
              <a:rPr lang="en-US" b="0" i="0" dirty="0">
                <a:solidFill>
                  <a:srgbClr val="000000"/>
                </a:solidFill>
                <a:effectLst/>
                <a:latin typeface="Open Sans" charset="0"/>
              </a:rPr>
              <a:t> </a:t>
            </a:r>
            <a:r>
              <a:rPr lang="en-US" b="0" i="0" dirty="0" err="1">
                <a:solidFill>
                  <a:srgbClr val="000000"/>
                </a:solidFill>
                <a:effectLst/>
                <a:latin typeface="Open Sans" charset="0"/>
              </a:rPr>
              <a:t>excepturi</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a:t>
            </a:r>
            <a:r>
              <a:rPr lang="en-US" b="0" i="0" dirty="0" err="1">
                <a:solidFill>
                  <a:srgbClr val="000000"/>
                </a:solidFill>
                <a:effectLst/>
                <a:latin typeface="Open Sans" charset="0"/>
              </a:rPr>
              <a:t>occaecati</a:t>
            </a:r>
            <a:r>
              <a:rPr lang="en-US" b="0" i="0" dirty="0">
                <a:solidFill>
                  <a:srgbClr val="000000"/>
                </a:solidFill>
                <a:effectLst/>
                <a:latin typeface="Open Sans" charset="0"/>
              </a:rPr>
              <a:t> </a:t>
            </a:r>
            <a:r>
              <a:rPr lang="en-US" b="0" i="0" dirty="0" err="1">
                <a:solidFill>
                  <a:srgbClr val="000000"/>
                </a:solidFill>
                <a:effectLst/>
                <a:latin typeface="Open Sans" charset="0"/>
              </a:rPr>
              <a:t>cupiditate</a:t>
            </a:r>
            <a:r>
              <a:rPr lang="en-US" b="0" i="0" dirty="0">
                <a:solidFill>
                  <a:srgbClr val="000000"/>
                </a:solidFill>
                <a:effectLst/>
                <a:latin typeface="Open Sans" charset="0"/>
              </a:rPr>
              <a:t> non provident, </a:t>
            </a:r>
            <a:r>
              <a:rPr lang="en-US" b="0" i="0" dirty="0" err="1">
                <a:solidFill>
                  <a:srgbClr val="000000"/>
                </a:solidFill>
                <a:effectLst/>
                <a:latin typeface="Open Sans" charset="0"/>
              </a:rPr>
              <a:t>similique</a:t>
            </a:r>
            <a:r>
              <a:rPr lang="en-US" b="0" i="0" dirty="0">
                <a:solidFill>
                  <a:srgbClr val="000000"/>
                </a:solidFill>
                <a:effectLst/>
                <a:latin typeface="Open Sans" charset="0"/>
              </a:rPr>
              <a:t> </a:t>
            </a:r>
            <a:r>
              <a:rPr lang="en-US" b="0" i="0" dirty="0" err="1">
                <a:solidFill>
                  <a:srgbClr val="000000"/>
                </a:solidFill>
                <a:effectLst/>
                <a:latin typeface="Open Sans" charset="0"/>
              </a:rPr>
              <a:t>sunt</a:t>
            </a:r>
            <a:r>
              <a:rPr lang="en-US" b="0" i="0" dirty="0">
                <a:solidFill>
                  <a:srgbClr val="000000"/>
                </a:solidFill>
                <a:effectLst/>
                <a:latin typeface="Open Sans" charset="0"/>
              </a:rPr>
              <a:t> in culpa qui </a:t>
            </a:r>
            <a:r>
              <a:rPr lang="en-US" b="0" i="0" dirty="0" err="1">
                <a:solidFill>
                  <a:srgbClr val="000000"/>
                </a:solidFill>
                <a:effectLst/>
                <a:latin typeface="Open Sans" charset="0"/>
              </a:rPr>
              <a:t>officia</a:t>
            </a:r>
            <a:r>
              <a:rPr lang="en-US" b="0" i="0" dirty="0">
                <a:solidFill>
                  <a:srgbClr val="000000"/>
                </a:solidFill>
                <a:effectLst/>
                <a:latin typeface="Open Sans" charset="0"/>
              </a:rPr>
              <a:t> </a:t>
            </a:r>
            <a:r>
              <a:rPr lang="en-US" b="0" i="0" dirty="0" err="1">
                <a:solidFill>
                  <a:srgbClr val="000000"/>
                </a:solidFill>
                <a:effectLst/>
                <a:latin typeface="Open Sans" charset="0"/>
              </a:rPr>
              <a:t>deserunt</a:t>
            </a:r>
            <a:r>
              <a:rPr lang="en-US" b="0" i="0" dirty="0">
                <a:solidFill>
                  <a:srgbClr val="000000"/>
                </a:solidFill>
                <a:effectLst/>
                <a:latin typeface="Open Sans" charset="0"/>
              </a:rPr>
              <a:t> </a:t>
            </a:r>
            <a:r>
              <a:rPr lang="en-US" b="0" i="0" dirty="0" err="1">
                <a:solidFill>
                  <a:srgbClr val="000000"/>
                </a:solidFill>
                <a:effectLst/>
                <a:latin typeface="Open Sans" charset="0"/>
              </a:rPr>
              <a:t>mollitia</a:t>
            </a:r>
            <a:r>
              <a:rPr lang="en-US" b="0" i="0" dirty="0">
                <a:solidFill>
                  <a:srgbClr val="000000"/>
                </a:solidFill>
                <a:effectLst/>
                <a:latin typeface="Open Sans" charset="0"/>
              </a:rPr>
              <a:t> animi, id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laborum</a:t>
            </a:r>
            <a:r>
              <a:rPr lang="en-US" b="0" i="0" dirty="0">
                <a:solidFill>
                  <a:srgbClr val="000000"/>
                </a:solidFill>
                <a:effectLst/>
                <a:latin typeface="Open Sans" charset="0"/>
              </a:rPr>
              <a:t> et </a:t>
            </a:r>
            <a:r>
              <a:rPr lang="en-US" b="0" i="0" dirty="0" err="1">
                <a:solidFill>
                  <a:srgbClr val="000000"/>
                </a:solidFill>
                <a:effectLst/>
                <a:latin typeface="Open Sans" charset="0"/>
              </a:rPr>
              <a:t>dolorum</a:t>
            </a:r>
            <a:r>
              <a:rPr lang="en-US" b="0" i="0" dirty="0">
                <a:solidFill>
                  <a:srgbClr val="000000"/>
                </a:solidFill>
                <a:effectLst/>
                <a:latin typeface="Open Sans" charset="0"/>
              </a:rPr>
              <a:t> </a:t>
            </a:r>
            <a:r>
              <a:rPr lang="en-US" b="0" i="0" dirty="0" err="1">
                <a:solidFill>
                  <a:srgbClr val="000000"/>
                </a:solidFill>
                <a:effectLst/>
                <a:latin typeface="Open Sans" charset="0"/>
              </a:rPr>
              <a:t>fuga</a:t>
            </a:r>
            <a:r>
              <a:rPr lang="en-US" b="0" i="0" dirty="0">
                <a:solidFill>
                  <a:srgbClr val="000000"/>
                </a:solidFill>
                <a:effectLst/>
                <a:latin typeface="Open Sans" charset="0"/>
              </a:rPr>
              <a:t>. Et </a:t>
            </a:r>
            <a:r>
              <a:rPr lang="en-US" b="0" i="0" dirty="0" err="1">
                <a:solidFill>
                  <a:srgbClr val="000000"/>
                </a:solidFill>
                <a:effectLst/>
                <a:latin typeface="Open Sans" charset="0"/>
              </a:rPr>
              <a:t>harum</a:t>
            </a:r>
            <a:r>
              <a:rPr lang="en-US" b="0" i="0" dirty="0">
                <a:solidFill>
                  <a:srgbClr val="000000"/>
                </a:solidFill>
                <a:effectLst/>
                <a:latin typeface="Open Sans" charset="0"/>
              </a:rPr>
              <a:t> </a:t>
            </a:r>
            <a:r>
              <a:rPr lang="en-US" b="0" i="0" dirty="0" err="1">
                <a:solidFill>
                  <a:srgbClr val="000000"/>
                </a:solidFill>
                <a:effectLst/>
                <a:latin typeface="Open Sans" charset="0"/>
              </a:rPr>
              <a:t>quidem</a:t>
            </a:r>
            <a:r>
              <a:rPr lang="en-US" b="0" i="0" dirty="0">
                <a:solidFill>
                  <a:srgbClr val="000000"/>
                </a:solidFill>
                <a:effectLst/>
                <a:latin typeface="Open Sans" charset="0"/>
              </a:rPr>
              <a:t> </a:t>
            </a:r>
            <a:r>
              <a:rPr lang="en-US" b="0" i="0" dirty="0" err="1">
                <a:solidFill>
                  <a:srgbClr val="000000"/>
                </a:solidFill>
                <a:effectLst/>
                <a:latin typeface="Open Sans" charset="0"/>
              </a:rPr>
              <a:t>rerum</a:t>
            </a:r>
            <a:r>
              <a:rPr lang="en-US" b="0" i="0" dirty="0">
                <a:solidFill>
                  <a:srgbClr val="000000"/>
                </a:solidFill>
                <a:effectLst/>
                <a:latin typeface="Open Sans" charset="0"/>
              </a:rPr>
              <a:t> </a:t>
            </a:r>
            <a:r>
              <a:rPr lang="en-US" b="0" i="0" dirty="0" err="1">
                <a:solidFill>
                  <a:srgbClr val="000000"/>
                </a:solidFill>
                <a:effectLst/>
                <a:latin typeface="Open Sans" charset="0"/>
              </a:rPr>
              <a:t>facilis</a:t>
            </a:r>
            <a:r>
              <a:rPr lang="en-US" b="0" i="0" dirty="0">
                <a:solidFill>
                  <a:srgbClr val="000000"/>
                </a:solidFill>
                <a:effectLst/>
                <a:latin typeface="Open Sans" charset="0"/>
              </a:rPr>
              <a:t> </a:t>
            </a:r>
            <a:r>
              <a:rPr lang="en-US" b="0" i="0" dirty="0" err="1">
                <a:solidFill>
                  <a:srgbClr val="000000"/>
                </a:solidFill>
                <a:effectLst/>
                <a:latin typeface="Open Sans" charset="0"/>
              </a:rPr>
              <a:t>est</a:t>
            </a:r>
            <a:r>
              <a:rPr lang="en-US" b="0" i="0" dirty="0">
                <a:solidFill>
                  <a:srgbClr val="000000"/>
                </a:solidFill>
                <a:effectLst/>
                <a:latin typeface="Open Sans" charset="0"/>
              </a:rPr>
              <a:t> et </a:t>
            </a:r>
            <a:r>
              <a:rPr lang="en-US" b="0" i="0" dirty="0" err="1">
                <a:solidFill>
                  <a:srgbClr val="000000"/>
                </a:solidFill>
                <a:effectLst/>
                <a:latin typeface="Open Sans" charset="0"/>
              </a:rPr>
              <a:t>expedita</a:t>
            </a:r>
            <a:r>
              <a:rPr lang="en-US" b="0" i="0" dirty="0">
                <a:solidFill>
                  <a:srgbClr val="000000"/>
                </a:solidFill>
                <a:effectLst/>
                <a:latin typeface="Open Sans" charset="0"/>
              </a:rPr>
              <a:t> </a:t>
            </a:r>
            <a:r>
              <a:rPr lang="en-US" b="0" i="0" dirty="0" err="1">
                <a:solidFill>
                  <a:srgbClr val="000000"/>
                </a:solidFill>
                <a:effectLst/>
                <a:latin typeface="Open Sans" charset="0"/>
              </a:rPr>
              <a:t>distinctio</a:t>
            </a:r>
            <a:r>
              <a:rPr lang="en-US" b="0" i="0" dirty="0">
                <a:solidFill>
                  <a:srgbClr val="000000"/>
                </a:solidFill>
                <a:effectLst/>
                <a:latin typeface="Open Sans" charset="0"/>
              </a:rPr>
              <a:t>. Nam libero tempore, cum </a:t>
            </a:r>
            <a:r>
              <a:rPr lang="en-US" b="0" i="0" dirty="0" err="1">
                <a:solidFill>
                  <a:srgbClr val="000000"/>
                </a:solidFill>
                <a:effectLst/>
                <a:latin typeface="Open Sans" charset="0"/>
              </a:rPr>
              <a:t>soluta</a:t>
            </a:r>
            <a:r>
              <a:rPr lang="en-US" b="0" i="0" dirty="0">
                <a:solidFill>
                  <a:srgbClr val="000000"/>
                </a:solidFill>
                <a:effectLst/>
                <a:latin typeface="Open Sans" charset="0"/>
              </a:rPr>
              <a:t> </a:t>
            </a:r>
            <a:r>
              <a:rPr lang="en-US" b="0" i="0" dirty="0" err="1">
                <a:solidFill>
                  <a:srgbClr val="000000"/>
                </a:solidFill>
                <a:effectLst/>
                <a:latin typeface="Open Sans" charset="0"/>
              </a:rPr>
              <a:t>nobis</a:t>
            </a:r>
            <a:r>
              <a:rPr lang="en-US" b="0" i="0" dirty="0">
                <a:solidFill>
                  <a:srgbClr val="000000"/>
                </a:solidFill>
                <a:effectLst/>
                <a:latin typeface="Open Sans" charset="0"/>
              </a:rPr>
              <a:t>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eligendi</a:t>
            </a:r>
            <a:r>
              <a:rPr lang="en-US" b="0" i="0" dirty="0">
                <a:solidFill>
                  <a:srgbClr val="000000"/>
                </a:solidFill>
                <a:effectLst/>
                <a:latin typeface="Open Sans" charset="0"/>
              </a:rPr>
              <a:t> </a:t>
            </a:r>
            <a:r>
              <a:rPr lang="en-US" b="0" i="0" dirty="0" err="1">
                <a:solidFill>
                  <a:srgbClr val="000000"/>
                </a:solidFill>
                <a:effectLst/>
                <a:latin typeface="Open Sans" charset="0"/>
              </a:rPr>
              <a:t>optio</a:t>
            </a:r>
            <a:r>
              <a:rPr lang="en-US" b="0" i="0" dirty="0">
                <a:solidFill>
                  <a:srgbClr val="000000"/>
                </a:solidFill>
                <a:effectLst/>
                <a:latin typeface="Open Sans" charset="0"/>
              </a:rPr>
              <a:t> </a:t>
            </a:r>
            <a:r>
              <a:rPr lang="en-US" b="0" i="0" dirty="0" err="1">
                <a:solidFill>
                  <a:srgbClr val="000000"/>
                </a:solidFill>
                <a:effectLst/>
                <a:latin typeface="Open Sans" charset="0"/>
              </a:rPr>
              <a:t>cumque</a:t>
            </a:r>
            <a:r>
              <a:rPr lang="en-US" b="0" i="0" dirty="0">
                <a:solidFill>
                  <a:srgbClr val="000000"/>
                </a:solidFill>
                <a:effectLst/>
                <a:latin typeface="Open Sans" charset="0"/>
              </a:rPr>
              <a:t> nihil </a:t>
            </a:r>
            <a:r>
              <a:rPr lang="en-US" b="0" i="0" dirty="0" err="1">
                <a:solidFill>
                  <a:srgbClr val="000000"/>
                </a:solidFill>
                <a:effectLst/>
                <a:latin typeface="Open Sans" charset="0"/>
              </a:rPr>
              <a:t>impedit</a:t>
            </a:r>
            <a:r>
              <a:rPr lang="en-US" b="0" i="0" dirty="0">
                <a:solidFill>
                  <a:srgbClr val="000000"/>
                </a:solidFill>
                <a:effectLst/>
                <a:latin typeface="Open Sans" charset="0"/>
              </a:rPr>
              <a:t> quo minus id quod </a:t>
            </a:r>
            <a:r>
              <a:rPr lang="en-US" b="0" i="0" dirty="0" err="1">
                <a:solidFill>
                  <a:srgbClr val="000000"/>
                </a:solidFill>
                <a:effectLst/>
                <a:latin typeface="Open Sans" charset="0"/>
              </a:rPr>
              <a:t>maxime</a:t>
            </a:r>
            <a:r>
              <a:rPr lang="en-US" b="0" i="0" dirty="0">
                <a:solidFill>
                  <a:srgbClr val="000000"/>
                </a:solidFill>
                <a:effectLst/>
                <a:latin typeface="Open Sans" charset="0"/>
              </a:rPr>
              <a:t> </a:t>
            </a:r>
            <a:r>
              <a:rPr lang="en-US" b="0" i="0" dirty="0" err="1">
                <a:solidFill>
                  <a:srgbClr val="000000"/>
                </a:solidFill>
                <a:effectLst/>
                <a:latin typeface="Open Sans" charset="0"/>
              </a:rPr>
              <a:t>placeat</a:t>
            </a:r>
            <a:r>
              <a:rPr lang="en-US" b="0" i="0" dirty="0">
                <a:solidFill>
                  <a:srgbClr val="000000"/>
                </a:solidFill>
                <a:effectLst/>
                <a:latin typeface="Open Sans" charset="0"/>
              </a:rPr>
              <a:t> </a:t>
            </a:r>
            <a:r>
              <a:rPr lang="en-US" b="0" i="0" dirty="0" err="1">
                <a:solidFill>
                  <a:srgbClr val="000000"/>
                </a:solidFill>
                <a:effectLst/>
                <a:latin typeface="Open Sans" charset="0"/>
              </a:rPr>
              <a:t>facere</a:t>
            </a:r>
            <a:r>
              <a:rPr lang="en-US" b="0" i="0" dirty="0">
                <a:solidFill>
                  <a:srgbClr val="000000"/>
                </a:solidFill>
                <a:effectLst/>
                <a:latin typeface="Open Sans" charset="0"/>
              </a:rPr>
              <a:t> </a:t>
            </a:r>
            <a:r>
              <a:rPr lang="en-US" b="0" i="0" dirty="0" err="1">
                <a:solidFill>
                  <a:srgbClr val="000000"/>
                </a:solidFill>
                <a:effectLst/>
                <a:latin typeface="Open Sans" charset="0"/>
              </a:rPr>
              <a:t>possimus</a:t>
            </a:r>
            <a:r>
              <a:rPr lang="en-US" b="0" i="0" dirty="0">
                <a:solidFill>
                  <a:srgbClr val="000000"/>
                </a:solidFill>
                <a:effectLst/>
                <a:latin typeface="Open Sans" charset="0"/>
              </a:rPr>
              <a:t>, </a:t>
            </a:r>
            <a:r>
              <a:rPr lang="en-US" b="0" i="0" dirty="0" err="1">
                <a:solidFill>
                  <a:srgbClr val="000000"/>
                </a:solidFill>
                <a:effectLst/>
                <a:latin typeface="Open Sans" charset="0"/>
              </a:rPr>
              <a:t>omnis</a:t>
            </a:r>
            <a:r>
              <a:rPr lang="en-US" b="0" i="0" dirty="0">
                <a:solidFill>
                  <a:srgbClr val="000000"/>
                </a:solidFill>
                <a:effectLst/>
                <a:latin typeface="Open Sans" charset="0"/>
              </a:rPr>
              <a:t> </a:t>
            </a:r>
            <a:r>
              <a:rPr lang="en-US" b="0" i="0" dirty="0" err="1">
                <a:solidFill>
                  <a:srgbClr val="000000"/>
                </a:solidFill>
                <a:effectLst/>
                <a:latin typeface="Open Sans" charset="0"/>
              </a:rPr>
              <a:t>voluptas</a:t>
            </a:r>
            <a:r>
              <a:rPr lang="en-US" b="0" i="0" dirty="0">
                <a:solidFill>
                  <a:srgbClr val="000000"/>
                </a:solidFill>
                <a:effectLst/>
                <a:latin typeface="Open Sans" charset="0"/>
              </a:rPr>
              <a:t> </a:t>
            </a:r>
            <a:r>
              <a:rPr lang="en-US" b="0" i="0" dirty="0" err="1">
                <a:solidFill>
                  <a:srgbClr val="000000"/>
                </a:solidFill>
                <a:effectLst/>
                <a:latin typeface="Open Sans" charset="0"/>
              </a:rPr>
              <a:t>assumenda</a:t>
            </a:r>
            <a:r>
              <a:rPr lang="en-US" b="0" i="0" dirty="0">
                <a:solidFill>
                  <a:srgbClr val="000000"/>
                </a:solidFill>
                <a:effectLst/>
                <a:latin typeface="Open Sans" charset="0"/>
              </a:rPr>
              <a:t> </a:t>
            </a:r>
            <a:r>
              <a:rPr lang="en-US" b="0" i="0" dirty="0" err="1">
                <a:solidFill>
                  <a:srgbClr val="000000"/>
                </a:solidFill>
                <a:effectLst/>
                <a:latin typeface="Open Sans" charset="0"/>
              </a:rPr>
              <a:t>est</a:t>
            </a:r>
            <a:r>
              <a:rPr lang="en-US" b="0" i="0" dirty="0">
                <a:solidFill>
                  <a:srgbClr val="000000"/>
                </a:solidFill>
                <a:effectLst/>
                <a:latin typeface="Open Sans" charset="0"/>
              </a:rPr>
              <a:t>, </a:t>
            </a:r>
            <a:r>
              <a:rPr lang="en-US" b="0" i="0" dirty="0" err="1">
                <a:solidFill>
                  <a:srgbClr val="000000"/>
                </a:solidFill>
                <a:effectLst/>
                <a:latin typeface="Open Sans" charset="0"/>
              </a:rPr>
              <a:t>omnis</a:t>
            </a:r>
            <a:r>
              <a:rPr lang="en-US" b="0" i="0" dirty="0">
                <a:solidFill>
                  <a:srgbClr val="000000"/>
                </a:solidFill>
                <a:effectLst/>
                <a:latin typeface="Open Sans" charset="0"/>
              </a:rPr>
              <a:t> dolor </a:t>
            </a:r>
            <a:r>
              <a:rPr lang="en-US" b="0" i="0" dirty="0" err="1">
                <a:solidFill>
                  <a:srgbClr val="000000"/>
                </a:solidFill>
                <a:effectLst/>
                <a:latin typeface="Open Sans" charset="0"/>
              </a:rPr>
              <a:t>repellendus</a:t>
            </a:r>
            <a:r>
              <a:rPr lang="en-US" b="0" i="0" dirty="0">
                <a:solidFill>
                  <a:srgbClr val="000000"/>
                </a:solidFill>
                <a:effectLst/>
                <a:latin typeface="Open Sans" charset="0"/>
              </a:rPr>
              <a:t>. </a:t>
            </a:r>
            <a:r>
              <a:rPr lang="en-US" b="0" i="0" dirty="0" err="1">
                <a:solidFill>
                  <a:srgbClr val="000000"/>
                </a:solidFill>
                <a:effectLst/>
                <a:latin typeface="Open Sans" charset="0"/>
              </a:rPr>
              <a:t>Temporibus</a:t>
            </a:r>
            <a:r>
              <a:rPr lang="en-US" b="0" i="0" dirty="0">
                <a:solidFill>
                  <a:srgbClr val="000000"/>
                </a:solidFill>
                <a:effectLst/>
                <a:latin typeface="Open Sans" charset="0"/>
              </a:rPr>
              <a:t> </a:t>
            </a:r>
            <a:r>
              <a:rPr lang="en-US" b="0" i="0" dirty="0" err="1">
                <a:solidFill>
                  <a:srgbClr val="000000"/>
                </a:solidFill>
                <a:effectLst/>
                <a:latin typeface="Open Sans" charset="0"/>
              </a:rPr>
              <a:t>autem</a:t>
            </a:r>
            <a:r>
              <a:rPr lang="en-US" b="0" i="0" dirty="0">
                <a:solidFill>
                  <a:srgbClr val="000000"/>
                </a:solidFill>
                <a:effectLst/>
                <a:latin typeface="Open Sans" charset="0"/>
              </a:rPr>
              <a:t> </a:t>
            </a:r>
            <a:r>
              <a:rPr lang="en-US" b="0" i="0" dirty="0" err="1">
                <a:solidFill>
                  <a:srgbClr val="000000"/>
                </a:solidFill>
                <a:effectLst/>
                <a:latin typeface="Open Sans" charset="0"/>
              </a:rPr>
              <a:t>quibusdam</a:t>
            </a:r>
            <a:r>
              <a:rPr lang="en-US" b="0" i="0" dirty="0">
                <a:solidFill>
                  <a:srgbClr val="000000"/>
                </a:solidFill>
                <a:effectLst/>
                <a:latin typeface="Open Sans" charset="0"/>
              </a:rPr>
              <a:t> et </a:t>
            </a:r>
            <a:r>
              <a:rPr lang="en-US" b="0" i="0" dirty="0" err="1">
                <a:solidFill>
                  <a:srgbClr val="000000"/>
                </a:solidFill>
                <a:effectLst/>
                <a:latin typeface="Open Sans" charset="0"/>
              </a:rPr>
              <a:t>aut</a:t>
            </a:r>
            <a:r>
              <a:rPr lang="en-US" b="0" i="0" dirty="0">
                <a:solidFill>
                  <a:srgbClr val="000000"/>
                </a:solidFill>
                <a:effectLst/>
                <a:latin typeface="Open Sans" charset="0"/>
              </a:rPr>
              <a:t> </a:t>
            </a:r>
            <a:r>
              <a:rPr lang="en-US" b="0" i="0" dirty="0" err="1">
                <a:solidFill>
                  <a:srgbClr val="000000"/>
                </a:solidFill>
                <a:effectLst/>
                <a:latin typeface="Open Sans" charset="0"/>
              </a:rPr>
              <a:t>officiis</a:t>
            </a:r>
            <a:r>
              <a:rPr lang="en-US" b="0" i="0" dirty="0">
                <a:solidFill>
                  <a:srgbClr val="000000"/>
                </a:solidFill>
                <a:effectLst/>
                <a:latin typeface="Open Sans" charset="0"/>
              </a:rPr>
              <a:t> </a:t>
            </a:r>
            <a:r>
              <a:rPr lang="en-US" b="0" i="0" dirty="0" err="1">
                <a:solidFill>
                  <a:srgbClr val="000000"/>
                </a:solidFill>
                <a:effectLst/>
                <a:latin typeface="Open Sans" charset="0"/>
              </a:rPr>
              <a:t>debitis</a:t>
            </a:r>
            <a:r>
              <a:rPr lang="en-US" b="0" i="0" dirty="0">
                <a:solidFill>
                  <a:srgbClr val="000000"/>
                </a:solidFill>
                <a:effectLst/>
                <a:latin typeface="Open Sans" charset="0"/>
              </a:rPr>
              <a:t> </a:t>
            </a:r>
            <a:r>
              <a:rPr lang="en-US" b="0" i="0" dirty="0" err="1">
                <a:solidFill>
                  <a:srgbClr val="000000"/>
                </a:solidFill>
                <a:effectLst/>
                <a:latin typeface="Open Sans" charset="0"/>
              </a:rPr>
              <a:t>aut</a:t>
            </a:r>
            <a:r>
              <a:rPr lang="en-US" b="0" i="0" dirty="0">
                <a:solidFill>
                  <a:srgbClr val="000000"/>
                </a:solidFill>
                <a:effectLst/>
                <a:latin typeface="Open Sans" charset="0"/>
              </a:rPr>
              <a:t> </a:t>
            </a:r>
            <a:r>
              <a:rPr lang="en-US" b="0" i="0" dirty="0" err="1">
                <a:solidFill>
                  <a:srgbClr val="000000"/>
                </a:solidFill>
                <a:effectLst/>
                <a:latin typeface="Open Sans" charset="0"/>
              </a:rPr>
              <a:t>rerum</a:t>
            </a:r>
            <a:r>
              <a:rPr lang="en-US" b="0" i="0" dirty="0">
                <a:solidFill>
                  <a:srgbClr val="000000"/>
                </a:solidFill>
                <a:effectLst/>
                <a:latin typeface="Open Sans" charset="0"/>
              </a:rPr>
              <a:t> </a:t>
            </a:r>
            <a:r>
              <a:rPr lang="en-US" b="0" i="0" dirty="0" err="1">
                <a:solidFill>
                  <a:srgbClr val="000000"/>
                </a:solidFill>
                <a:effectLst/>
                <a:latin typeface="Open Sans" charset="0"/>
              </a:rPr>
              <a:t>necessitatibus</a:t>
            </a:r>
            <a:r>
              <a:rPr lang="en-US" b="0" i="0" dirty="0">
                <a:solidFill>
                  <a:srgbClr val="000000"/>
                </a:solidFill>
                <a:effectLst/>
                <a:latin typeface="Open Sans" charset="0"/>
              </a:rPr>
              <a:t> </a:t>
            </a:r>
            <a:r>
              <a:rPr lang="en-US" b="0" i="0" dirty="0" err="1">
                <a:solidFill>
                  <a:srgbClr val="000000"/>
                </a:solidFill>
                <a:effectLst/>
                <a:latin typeface="Open Sans" charset="0"/>
              </a:rPr>
              <a:t>saepe</a:t>
            </a:r>
            <a:r>
              <a:rPr lang="en-US" b="0" i="0" dirty="0">
                <a:solidFill>
                  <a:srgbClr val="000000"/>
                </a:solidFill>
                <a:effectLst/>
                <a:latin typeface="Open Sans" charset="0"/>
              </a:rPr>
              <a:t> </a:t>
            </a:r>
            <a:r>
              <a:rPr lang="en-US" b="0" i="0" dirty="0" err="1">
                <a:solidFill>
                  <a:srgbClr val="000000"/>
                </a:solidFill>
                <a:effectLst/>
                <a:latin typeface="Open Sans" charset="0"/>
              </a:rPr>
              <a:t>eveniet</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et </a:t>
            </a:r>
            <a:r>
              <a:rPr lang="en-US" b="0" i="0" dirty="0" err="1">
                <a:solidFill>
                  <a:srgbClr val="000000"/>
                </a:solidFill>
                <a:effectLst/>
                <a:latin typeface="Open Sans" charset="0"/>
              </a:rPr>
              <a:t>voluptates</a:t>
            </a:r>
            <a:r>
              <a:rPr lang="en-US" b="0" i="0" dirty="0">
                <a:solidFill>
                  <a:srgbClr val="000000"/>
                </a:solidFill>
                <a:effectLst/>
                <a:latin typeface="Open Sans" charset="0"/>
              </a:rPr>
              <a:t> </a:t>
            </a:r>
            <a:r>
              <a:rPr lang="en-US" b="0" i="0" dirty="0" err="1">
                <a:solidFill>
                  <a:srgbClr val="000000"/>
                </a:solidFill>
                <a:effectLst/>
                <a:latin typeface="Open Sans" charset="0"/>
              </a:rPr>
              <a:t>repudiandae</a:t>
            </a:r>
            <a:r>
              <a:rPr lang="en-US" b="0" i="0" dirty="0">
                <a:solidFill>
                  <a:srgbClr val="000000"/>
                </a:solidFill>
                <a:effectLst/>
                <a:latin typeface="Open Sans" charset="0"/>
              </a:rPr>
              <a:t> </a:t>
            </a:r>
            <a:r>
              <a:rPr lang="en-US" b="0" i="0" dirty="0" err="1">
                <a:solidFill>
                  <a:srgbClr val="000000"/>
                </a:solidFill>
                <a:effectLst/>
                <a:latin typeface="Open Sans" charset="0"/>
              </a:rPr>
              <a:t>sint</a:t>
            </a:r>
            <a:r>
              <a:rPr lang="en-US" b="0" i="0" dirty="0">
                <a:solidFill>
                  <a:srgbClr val="000000"/>
                </a:solidFill>
                <a:effectLst/>
                <a:latin typeface="Open Sans" charset="0"/>
              </a:rPr>
              <a:t> et </a:t>
            </a:r>
            <a:r>
              <a:rPr lang="en-US" b="0" i="0" dirty="0" err="1">
                <a:solidFill>
                  <a:srgbClr val="000000"/>
                </a:solidFill>
                <a:effectLst/>
                <a:latin typeface="Open Sans" charset="0"/>
              </a:rPr>
              <a:t>molestiae</a:t>
            </a:r>
            <a:r>
              <a:rPr lang="en-US" b="0" i="0" dirty="0">
                <a:solidFill>
                  <a:srgbClr val="000000"/>
                </a:solidFill>
                <a:effectLst/>
                <a:latin typeface="Open Sans" charset="0"/>
              </a:rPr>
              <a:t> non </a:t>
            </a:r>
            <a:r>
              <a:rPr lang="en-US" b="0" i="0" dirty="0" err="1">
                <a:solidFill>
                  <a:srgbClr val="000000"/>
                </a:solidFill>
                <a:effectLst/>
                <a:latin typeface="Open Sans" charset="0"/>
              </a:rPr>
              <a:t>recusandae</a:t>
            </a:r>
            <a:r>
              <a:rPr lang="en-US" b="0" i="0" dirty="0">
                <a:solidFill>
                  <a:srgbClr val="000000"/>
                </a:solidFill>
                <a:effectLst/>
                <a:latin typeface="Open Sans" charset="0"/>
              </a:rPr>
              <a:t>. </a:t>
            </a:r>
            <a:r>
              <a:rPr lang="en-US" b="0" i="0" dirty="0" err="1">
                <a:solidFill>
                  <a:srgbClr val="000000"/>
                </a:solidFill>
                <a:effectLst/>
                <a:latin typeface="Open Sans" charset="0"/>
              </a:rPr>
              <a:t>Itaque</a:t>
            </a:r>
            <a:r>
              <a:rPr lang="en-US" b="0" i="0" dirty="0">
                <a:solidFill>
                  <a:srgbClr val="000000"/>
                </a:solidFill>
                <a:effectLst/>
                <a:latin typeface="Open Sans" charset="0"/>
              </a:rPr>
              <a:t> </a:t>
            </a:r>
            <a:r>
              <a:rPr lang="en-US" b="0" i="0" dirty="0" err="1">
                <a:solidFill>
                  <a:srgbClr val="000000"/>
                </a:solidFill>
                <a:effectLst/>
                <a:latin typeface="Open Sans" charset="0"/>
              </a:rPr>
              <a:t>earum</a:t>
            </a:r>
            <a:r>
              <a:rPr lang="en-US" b="0" i="0" dirty="0">
                <a:solidFill>
                  <a:srgbClr val="000000"/>
                </a:solidFill>
                <a:effectLst/>
                <a:latin typeface="Open Sans" charset="0"/>
              </a:rPr>
              <a:t> </a:t>
            </a:r>
            <a:r>
              <a:rPr lang="en-US" b="0" i="0" dirty="0" err="1">
                <a:solidFill>
                  <a:srgbClr val="000000"/>
                </a:solidFill>
                <a:effectLst/>
                <a:latin typeface="Open Sans" charset="0"/>
              </a:rPr>
              <a:t>rerum</a:t>
            </a:r>
            <a:r>
              <a:rPr lang="en-US" b="0" i="0" dirty="0">
                <a:solidFill>
                  <a:srgbClr val="000000"/>
                </a:solidFill>
                <a:effectLst/>
                <a:latin typeface="Open Sans" charset="0"/>
              </a:rPr>
              <a:t> hic </a:t>
            </a:r>
            <a:r>
              <a:rPr lang="en-US" b="0" i="0" dirty="0" err="1">
                <a:solidFill>
                  <a:srgbClr val="000000"/>
                </a:solidFill>
                <a:effectLst/>
                <a:latin typeface="Open Sans" charset="0"/>
              </a:rPr>
              <a:t>tenetur</a:t>
            </a:r>
            <a:r>
              <a:rPr lang="en-US" b="0" i="0" dirty="0">
                <a:solidFill>
                  <a:srgbClr val="000000"/>
                </a:solidFill>
                <a:effectLst/>
                <a:latin typeface="Open Sans" charset="0"/>
              </a:rPr>
              <a:t> a </a:t>
            </a:r>
            <a:r>
              <a:rPr lang="en-US" b="0" i="0" dirty="0" err="1">
                <a:solidFill>
                  <a:srgbClr val="000000"/>
                </a:solidFill>
                <a:effectLst/>
                <a:latin typeface="Open Sans" charset="0"/>
              </a:rPr>
              <a:t>sapiente</a:t>
            </a:r>
            <a:r>
              <a:rPr lang="en-US" b="0" i="0" dirty="0">
                <a:solidFill>
                  <a:srgbClr val="000000"/>
                </a:solidFill>
                <a:effectLst/>
                <a:latin typeface="Open Sans" charset="0"/>
              </a:rPr>
              <a:t> </a:t>
            </a:r>
            <a:r>
              <a:rPr lang="en-US" b="0" i="0" dirty="0" err="1">
                <a:solidFill>
                  <a:srgbClr val="000000"/>
                </a:solidFill>
                <a:effectLst/>
                <a:latin typeface="Open Sans" charset="0"/>
              </a:rPr>
              <a:t>delectus</a:t>
            </a:r>
            <a:r>
              <a:rPr lang="en-US" b="0" i="0" dirty="0">
                <a:solidFill>
                  <a:srgbClr val="000000"/>
                </a:solidFill>
                <a:effectLst/>
                <a:latin typeface="Open Sans" charset="0"/>
              </a:rPr>
              <a:t>, </a:t>
            </a:r>
            <a:r>
              <a:rPr lang="en-US" b="0" i="0" dirty="0" err="1">
                <a:solidFill>
                  <a:srgbClr val="000000"/>
                </a:solidFill>
                <a:effectLst/>
                <a:latin typeface="Open Sans" charset="0"/>
              </a:rPr>
              <a:t>ut</a:t>
            </a:r>
            <a:r>
              <a:rPr lang="en-US" b="0" i="0" dirty="0">
                <a:solidFill>
                  <a:srgbClr val="000000"/>
                </a:solidFill>
                <a:effectLst/>
                <a:latin typeface="Open Sans" charset="0"/>
              </a:rPr>
              <a:t> </a:t>
            </a:r>
            <a:r>
              <a:rPr lang="en-US" b="0" i="0" dirty="0" err="1">
                <a:solidFill>
                  <a:srgbClr val="000000"/>
                </a:solidFill>
                <a:effectLst/>
                <a:latin typeface="Open Sans" charset="0"/>
              </a:rPr>
              <a:t>aut</a:t>
            </a:r>
            <a:r>
              <a:rPr lang="en-US" b="0" i="0" dirty="0">
                <a:solidFill>
                  <a:srgbClr val="000000"/>
                </a:solidFill>
                <a:effectLst/>
                <a:latin typeface="Open Sans" charset="0"/>
              </a:rPr>
              <a:t> </a:t>
            </a:r>
            <a:r>
              <a:rPr lang="en-US" b="0" i="0" dirty="0" err="1">
                <a:solidFill>
                  <a:srgbClr val="000000"/>
                </a:solidFill>
                <a:effectLst/>
                <a:latin typeface="Open Sans" charset="0"/>
              </a:rPr>
              <a:t>reiciendis</a:t>
            </a:r>
            <a:r>
              <a:rPr lang="en-US" b="0" i="0" dirty="0">
                <a:solidFill>
                  <a:srgbClr val="000000"/>
                </a:solidFill>
                <a:effectLst/>
                <a:latin typeface="Open Sans" charset="0"/>
              </a:rPr>
              <a:t> </a:t>
            </a:r>
            <a:r>
              <a:rPr lang="en-US" b="0" i="0" dirty="0" err="1">
                <a:solidFill>
                  <a:srgbClr val="000000"/>
                </a:solidFill>
                <a:effectLst/>
                <a:latin typeface="Open Sans" charset="0"/>
              </a:rPr>
              <a:t>voluptatibus</a:t>
            </a:r>
            <a:r>
              <a:rPr lang="en-US" b="0" i="0" dirty="0">
                <a:solidFill>
                  <a:srgbClr val="000000"/>
                </a:solidFill>
                <a:effectLst/>
                <a:latin typeface="Open Sans" charset="0"/>
              </a:rPr>
              <a:t> </a:t>
            </a:r>
            <a:r>
              <a:rPr lang="en-US" b="0" i="0" dirty="0" err="1">
                <a:solidFill>
                  <a:srgbClr val="000000"/>
                </a:solidFill>
                <a:effectLst/>
                <a:latin typeface="Open Sans" charset="0"/>
              </a:rPr>
              <a:t>maiores</a:t>
            </a:r>
            <a:r>
              <a:rPr lang="en-US" b="0" i="0" dirty="0">
                <a:solidFill>
                  <a:srgbClr val="000000"/>
                </a:solidFill>
                <a:effectLst/>
                <a:latin typeface="Open Sans" charset="0"/>
              </a:rPr>
              <a:t> alias </a:t>
            </a:r>
            <a:r>
              <a:rPr lang="en-US" b="0" i="0" dirty="0" err="1">
                <a:solidFill>
                  <a:srgbClr val="000000"/>
                </a:solidFill>
                <a:effectLst/>
                <a:latin typeface="Open Sans" charset="0"/>
              </a:rPr>
              <a:t>consequatur</a:t>
            </a:r>
            <a:r>
              <a:rPr lang="en-US" b="0" i="0" dirty="0">
                <a:solidFill>
                  <a:srgbClr val="000000"/>
                </a:solidFill>
                <a:effectLst/>
                <a:latin typeface="Open Sans" charset="0"/>
              </a:rPr>
              <a:t> </a:t>
            </a:r>
            <a:r>
              <a:rPr lang="en-US" b="0" i="0" dirty="0" err="1">
                <a:solidFill>
                  <a:srgbClr val="000000"/>
                </a:solidFill>
                <a:effectLst/>
                <a:latin typeface="Open Sans" charset="0"/>
              </a:rPr>
              <a:t>aut</a:t>
            </a:r>
            <a:r>
              <a:rPr lang="en-US" b="0" i="0" dirty="0">
                <a:solidFill>
                  <a:srgbClr val="000000"/>
                </a:solidFill>
                <a:effectLst/>
                <a:latin typeface="Open Sans" charset="0"/>
              </a:rPr>
              <a:t> </a:t>
            </a:r>
            <a:r>
              <a:rPr lang="en-US" b="0" i="0" dirty="0" err="1">
                <a:solidFill>
                  <a:srgbClr val="000000"/>
                </a:solidFill>
                <a:effectLst/>
                <a:latin typeface="Open Sans" charset="0"/>
              </a:rPr>
              <a:t>perferendis</a:t>
            </a:r>
            <a:r>
              <a:rPr lang="en-US" b="0" i="0" dirty="0">
                <a:solidFill>
                  <a:srgbClr val="000000"/>
                </a:solidFill>
                <a:effectLst/>
                <a:latin typeface="Open Sans" charset="0"/>
              </a:rPr>
              <a:t> </a:t>
            </a:r>
            <a:r>
              <a:rPr lang="en-US" b="0" i="0" dirty="0" err="1">
                <a:solidFill>
                  <a:srgbClr val="000000"/>
                </a:solidFill>
                <a:effectLst/>
                <a:latin typeface="Open Sans" charset="0"/>
              </a:rPr>
              <a:t>doloribus</a:t>
            </a:r>
            <a:r>
              <a:rPr lang="en-US" b="0" i="0" dirty="0">
                <a:solidFill>
                  <a:srgbClr val="000000"/>
                </a:solidFill>
                <a:effectLst/>
                <a:latin typeface="Open Sans" charset="0"/>
              </a:rPr>
              <a:t> </a:t>
            </a:r>
            <a:r>
              <a:rPr lang="en-US" b="0" i="0" dirty="0" err="1">
                <a:solidFill>
                  <a:srgbClr val="000000"/>
                </a:solidFill>
                <a:effectLst/>
                <a:latin typeface="Open Sans" charset="0"/>
              </a:rPr>
              <a:t>asperiores</a:t>
            </a:r>
            <a:r>
              <a:rPr lang="en-US" b="0" i="0" dirty="0">
                <a:solidFill>
                  <a:srgbClr val="000000"/>
                </a:solidFill>
                <a:effectLst/>
                <a:latin typeface="Open Sans" charset="0"/>
              </a:rPr>
              <a:t> </a:t>
            </a:r>
            <a:r>
              <a:rPr lang="en-US" b="0" i="0" dirty="0" err="1">
                <a:solidFill>
                  <a:srgbClr val="000000"/>
                </a:solidFill>
                <a:effectLst/>
                <a:latin typeface="Open Sans" charset="0"/>
              </a:rPr>
              <a:t>repellat</a:t>
            </a:r>
            <a:r>
              <a:rPr lang="en-US" b="0" i="0" dirty="0">
                <a:solidFill>
                  <a:srgbClr val="000000"/>
                </a:solidFill>
                <a:effectLst/>
                <a:latin typeface="Open Sans" charset="0"/>
              </a:rPr>
              <a:t>.</a:t>
            </a:r>
            <a:endParaRPr lang="en-US" dirty="0"/>
          </a:p>
        </p:txBody>
      </p:sp>
      <p:sp>
        <p:nvSpPr>
          <p:cNvPr id="11" name="Text Placeholder 10"/>
          <p:cNvSpPr>
            <a:spLocks noGrp="1"/>
          </p:cNvSpPr>
          <p:nvPr>
            <p:ph type="body" sz="quarter" idx="24" hasCustomPrompt="1"/>
          </p:nvPr>
        </p:nvSpPr>
        <p:spPr>
          <a:xfrm>
            <a:off x="16641763" y="1493839"/>
            <a:ext cx="22067837" cy="1814828"/>
          </a:xfrm>
          <a:prstGeom prst="rect">
            <a:avLst/>
          </a:prstGeom>
        </p:spPr>
        <p:txBody>
          <a:bodyPr/>
          <a:lstStyle>
            <a:lvl1pPr marL="0" indent="0">
              <a:buNone/>
              <a:defRPr b="1" i="0">
                <a:latin typeface="Arial" charset="0"/>
                <a:ea typeface="Arial" charset="0"/>
                <a:cs typeface="Arial" charset="0"/>
              </a:defRPr>
            </a:lvl1pPr>
          </a:lstStyle>
          <a:p>
            <a:pPr lvl="0"/>
            <a:r>
              <a:rPr lang="en-US" dirty="0"/>
              <a:t>Title of Poster</a:t>
            </a:r>
          </a:p>
        </p:txBody>
      </p:sp>
      <p:sp>
        <p:nvSpPr>
          <p:cNvPr id="40" name="Text Placeholder 10"/>
          <p:cNvSpPr>
            <a:spLocks noGrp="1"/>
          </p:cNvSpPr>
          <p:nvPr>
            <p:ph type="body" sz="quarter" idx="25" hasCustomPrompt="1"/>
          </p:nvPr>
        </p:nvSpPr>
        <p:spPr>
          <a:xfrm>
            <a:off x="16642082" y="4055744"/>
            <a:ext cx="22067837" cy="959778"/>
          </a:xfrm>
          <a:prstGeom prst="rect">
            <a:avLst/>
          </a:prstGeom>
        </p:spPr>
        <p:txBody>
          <a:bodyPr>
            <a:normAutofit/>
          </a:bodyPr>
          <a:lstStyle>
            <a:lvl1pPr marL="0" indent="0">
              <a:buNone/>
              <a:defRPr sz="6000" b="0" i="0">
                <a:latin typeface="Arial" charset="0"/>
                <a:ea typeface="Arial" charset="0"/>
                <a:cs typeface="Arial" charset="0"/>
              </a:defRPr>
            </a:lvl1pPr>
          </a:lstStyle>
          <a:p>
            <a:pPr lvl="0"/>
            <a:r>
              <a:rPr lang="en-US" dirty="0"/>
              <a:t>By [Author Name, Author Title]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15440" y="30126940"/>
            <a:ext cx="8305800" cy="1790700"/>
          </a:xfrm>
          <a:prstGeom prst="rect">
            <a:avLst/>
          </a:prstGeom>
        </p:spPr>
      </p:pic>
      <p:sp>
        <p:nvSpPr>
          <p:cNvPr id="9" name="TextBox 8"/>
          <p:cNvSpPr txBox="1"/>
          <p:nvPr userDrawn="1"/>
        </p:nvSpPr>
        <p:spPr>
          <a:xfrm>
            <a:off x="11033760" y="30985460"/>
            <a:ext cx="28437840" cy="830997"/>
          </a:xfrm>
          <a:prstGeom prst="rect">
            <a:avLst/>
          </a:prstGeom>
          <a:noFill/>
        </p:spPr>
        <p:txBody>
          <a:bodyPr wrap="square" rtlCol="0">
            <a:spAutoFit/>
          </a:bodyPr>
          <a:lstStyle/>
          <a:p>
            <a:pPr algn="ctr"/>
            <a:r>
              <a:rPr lang="en-US" sz="4800" b="1" dirty="0" err="1">
                <a:solidFill>
                  <a:srgbClr val="BD1E3E"/>
                </a:solidFill>
                <a:latin typeface="Arial" charset="0"/>
                <a:ea typeface="Arial" charset="0"/>
                <a:cs typeface="Arial" charset="0"/>
              </a:rPr>
              <a:t>extension.uga.edu</a:t>
            </a:r>
            <a:r>
              <a:rPr lang="en-US" sz="3600" dirty="0">
                <a:latin typeface="Arial" charset="0"/>
                <a:ea typeface="Arial" charset="0"/>
                <a:cs typeface="Arial" charset="0"/>
              </a:rPr>
              <a:t>  •  AGRICULTURE AND NATURAL RESOURCES  •  FAMILY &amp; CONSUMER SCIENCES  •  4-H YOUTH</a:t>
            </a:r>
          </a:p>
        </p:txBody>
      </p:sp>
    </p:spTree>
    <p:extLst>
      <p:ext uri="{BB962C8B-B14F-4D97-AF65-F5344CB8AC3E}">
        <p14:creationId xmlns:p14="http://schemas.microsoft.com/office/powerpoint/2010/main" val="16456227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4023360" rtl="0" eaLnBrk="1" latinLnBrk="0" hangingPunct="1">
        <a:lnSpc>
          <a:spcPct val="90000"/>
        </a:lnSpc>
        <a:spcBef>
          <a:spcPct val="0"/>
        </a:spcBef>
        <a:buNone/>
        <a:defRPr sz="19360" kern="1200">
          <a:solidFill>
            <a:schemeClr val="tx1"/>
          </a:solidFill>
          <a:latin typeface="+mj-lt"/>
          <a:ea typeface="+mj-ea"/>
          <a:cs typeface="+mj-cs"/>
        </a:defRPr>
      </a:lvl1pPr>
    </p:titleStyle>
    <p:bodyStyle>
      <a:lvl1pPr marL="1005840" indent="-1005840" algn="l" defTabSz="4023360" rtl="0" eaLnBrk="1" latinLnBrk="0" hangingPunct="1">
        <a:lnSpc>
          <a:spcPct val="90000"/>
        </a:lnSpc>
        <a:spcBef>
          <a:spcPts val="4400"/>
        </a:spcBef>
        <a:buFont typeface="Arial" panose="020B0604020202020204" pitchFamily="34" charset="0"/>
        <a:buChar char="•"/>
        <a:defRPr sz="12320" kern="1200">
          <a:solidFill>
            <a:schemeClr val="tx1"/>
          </a:solidFill>
          <a:latin typeface="+mn-lt"/>
          <a:ea typeface="+mn-ea"/>
          <a:cs typeface="+mn-cs"/>
        </a:defRPr>
      </a:lvl1pPr>
      <a:lvl2pPr marL="3017520" indent="-1005840" algn="l" defTabSz="4023360" rtl="0" eaLnBrk="1" latinLnBrk="0" hangingPunct="1">
        <a:lnSpc>
          <a:spcPct val="90000"/>
        </a:lnSpc>
        <a:spcBef>
          <a:spcPts val="2200"/>
        </a:spcBef>
        <a:buFont typeface="Arial" panose="020B0604020202020204" pitchFamily="34" charset="0"/>
        <a:buChar char="•"/>
        <a:defRPr sz="10560" kern="1200">
          <a:solidFill>
            <a:schemeClr val="tx1"/>
          </a:solidFill>
          <a:latin typeface="+mn-lt"/>
          <a:ea typeface="+mn-ea"/>
          <a:cs typeface="+mn-cs"/>
        </a:defRPr>
      </a:lvl2pPr>
      <a:lvl3pPr marL="5029200" indent="-1005840" algn="l" defTabSz="4023360" rtl="0" eaLnBrk="1" latinLnBrk="0" hangingPunct="1">
        <a:lnSpc>
          <a:spcPct val="90000"/>
        </a:lnSpc>
        <a:spcBef>
          <a:spcPts val="2200"/>
        </a:spcBef>
        <a:buFont typeface="Arial" panose="020B0604020202020204" pitchFamily="34" charset="0"/>
        <a:buChar char="•"/>
        <a:defRPr sz="8800" kern="1200">
          <a:solidFill>
            <a:schemeClr val="tx1"/>
          </a:solidFill>
          <a:latin typeface="+mn-lt"/>
          <a:ea typeface="+mn-ea"/>
          <a:cs typeface="+mn-cs"/>
        </a:defRPr>
      </a:lvl3pPr>
      <a:lvl4pPr marL="70408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4pPr>
      <a:lvl5pPr marL="905256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sz="quarter" idx="12"/>
          </p:nvPr>
        </p:nvPicPr>
        <p:blipFill>
          <a:blip r:embed="rId2">
            <a:extLst>
              <a:ext uri="{28A0092B-C50C-407E-A947-70E740481C1C}">
                <a14:useLocalDpi xmlns:a14="http://schemas.microsoft.com/office/drawing/2010/main" val="0"/>
              </a:ext>
            </a:extLst>
          </a:blip>
          <a:stretch>
            <a:fillRect/>
          </a:stretch>
        </p:blipFill>
        <p:spPr>
          <a:xfrm>
            <a:off x="1889759" y="6051211"/>
            <a:ext cx="7037832" cy="5279136"/>
          </a:xfrm>
        </p:spPr>
      </p:pic>
      <p:sp>
        <p:nvSpPr>
          <p:cNvPr id="3" name="Title 2"/>
          <p:cNvSpPr>
            <a:spLocks noGrp="1"/>
          </p:cNvSpPr>
          <p:nvPr>
            <p:ph type="ctrTitle"/>
          </p:nvPr>
        </p:nvSpPr>
        <p:spPr>
          <a:xfrm>
            <a:off x="12344401" y="5933907"/>
            <a:ext cx="9448800" cy="2468245"/>
          </a:xfrm>
        </p:spPr>
        <p:txBody>
          <a:bodyPr/>
          <a:lstStyle/>
          <a:p>
            <a:r>
              <a:rPr lang="en-US" dirty="0"/>
              <a:t>Program Delivery</a:t>
            </a:r>
          </a:p>
        </p:txBody>
      </p:sp>
      <p:pic>
        <p:nvPicPr>
          <p:cNvPr id="15" name="Content Placeholder 14"/>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1889759" y="11759955"/>
            <a:ext cx="7037832" cy="5279136"/>
          </a:xfrm>
        </p:spPr>
      </p:pic>
      <p:pic>
        <p:nvPicPr>
          <p:cNvPr id="17" name="Content Placeholder 16"/>
          <p:cNvPicPr>
            <a:picLocks noGrp="1" noChangeAspect="1"/>
          </p:cNvPicPr>
          <p:nvPr>
            <p:ph sz="quarter" idx="13"/>
          </p:nvPr>
        </p:nvPicPr>
        <p:blipFill>
          <a:blip r:embed="rId4">
            <a:extLst>
              <a:ext uri="{28A0092B-C50C-407E-A947-70E740481C1C}">
                <a14:useLocalDpi xmlns:a14="http://schemas.microsoft.com/office/drawing/2010/main" val="0"/>
              </a:ext>
            </a:extLst>
          </a:blip>
          <a:stretch>
            <a:fillRect/>
          </a:stretch>
        </p:blipFill>
        <p:spPr>
          <a:xfrm>
            <a:off x="33742631" y="24621737"/>
            <a:ext cx="4692649" cy="3519487"/>
          </a:xfrm>
        </p:spPr>
      </p:pic>
      <p:pic>
        <p:nvPicPr>
          <p:cNvPr id="18" name="Content Placeholder 17"/>
          <p:cNvPicPr>
            <a:picLocks noGrp="1" noChangeAspect="1"/>
          </p:cNvPicPr>
          <p:nvPr>
            <p:ph sz="quarter" idx="14"/>
          </p:nvPr>
        </p:nvPicPr>
        <p:blipFill>
          <a:blip r:embed="rId5">
            <a:extLst>
              <a:ext uri="{28A0092B-C50C-407E-A947-70E740481C1C}">
                <a14:useLocalDpi xmlns:a14="http://schemas.microsoft.com/office/drawing/2010/main" val="0"/>
              </a:ext>
            </a:extLst>
          </a:blip>
          <a:stretch>
            <a:fillRect/>
          </a:stretch>
        </p:blipFill>
        <p:spPr>
          <a:xfrm>
            <a:off x="30674166" y="24621737"/>
            <a:ext cx="2629505" cy="4901575"/>
          </a:xfrm>
        </p:spPr>
      </p:pic>
      <p:sp>
        <p:nvSpPr>
          <p:cNvPr id="7" name="Text Placeholder 6"/>
          <p:cNvSpPr>
            <a:spLocks noGrp="1"/>
          </p:cNvSpPr>
          <p:nvPr>
            <p:ph type="body" sz="quarter" idx="20"/>
          </p:nvPr>
        </p:nvSpPr>
        <p:spPr>
          <a:xfrm>
            <a:off x="1889759" y="18361781"/>
            <a:ext cx="7559039" cy="10903913"/>
          </a:xfrm>
        </p:spPr>
        <p:txBody>
          <a:bodyPr>
            <a:noAutofit/>
          </a:bodyPr>
          <a:lstStyle/>
          <a:p>
            <a:pPr algn="just"/>
            <a:r>
              <a:rPr lang="en-US" sz="2600" dirty="0"/>
              <a:t>National 4-H Council and Microsoft are working together through the 4-H Tech Changemakers Program to help close the broadband access gap. Currently in the U.S. there are 24 million people who do not have access to high speed broadband internet and millions more lack the digital skills to use this important tool. The 4-H Tech Changemakers Program combines the power of teen leadership with the opportunities technology and broadband access offer to help communities realize the potential of technology as a force for good. This program will elevate teens as teachers to provide training in technology and digital literacy skills to assist adults in 80 communities across 13 states. Murray County 4-H trained youth to provide instruction and support to senior citizens on basic use of everyday technology. They offered support through community collaborations. Monthly classes are offered at the Murray County Senior Center focusing on digital literacy skills. Some of the classes focus on social media, online shopping, internet safety, video calling, grocery services, and basic skills involving email, contacts and voicemail. This program also improves leadership skills of 4-H’ers teaching digital literacy monthly to an audience of another generation. </a:t>
            </a:r>
          </a:p>
        </p:txBody>
      </p:sp>
      <p:sp>
        <p:nvSpPr>
          <p:cNvPr id="8" name="Text Placeholder 7"/>
          <p:cNvSpPr>
            <a:spLocks noGrp="1"/>
          </p:cNvSpPr>
          <p:nvPr>
            <p:ph type="body" sz="quarter" idx="30"/>
          </p:nvPr>
        </p:nvSpPr>
        <p:spPr>
          <a:xfrm>
            <a:off x="1889759" y="17109870"/>
            <a:ext cx="7559039" cy="2095949"/>
          </a:xfrm>
        </p:spPr>
        <p:txBody>
          <a:bodyPr/>
          <a:lstStyle/>
          <a:p>
            <a:r>
              <a:rPr lang="en-US" dirty="0"/>
              <a:t>Introduction</a:t>
            </a:r>
          </a:p>
        </p:txBody>
      </p:sp>
      <p:sp>
        <p:nvSpPr>
          <p:cNvPr id="10" name="Text Placeholder 9"/>
          <p:cNvSpPr>
            <a:spLocks noGrp="1"/>
          </p:cNvSpPr>
          <p:nvPr>
            <p:ph type="body" sz="quarter" idx="32"/>
          </p:nvPr>
        </p:nvSpPr>
        <p:spPr>
          <a:xfrm>
            <a:off x="12344401" y="18361781"/>
            <a:ext cx="9446620" cy="10843426"/>
          </a:xfrm>
        </p:spPr>
        <p:txBody>
          <a:bodyPr>
            <a:normAutofit fontScale="62500" lnSpcReduction="20000"/>
          </a:bodyPr>
          <a:lstStyle/>
          <a:p>
            <a:pPr algn="just"/>
            <a:r>
              <a:rPr lang="en-US" sz="4000" dirty="0"/>
              <a:t>Throughout the course of the program, Murray County 4-H had 30 youth leaders teaching sessions and served a total of 26 senior adults. </a:t>
            </a:r>
          </a:p>
          <a:p>
            <a:pPr algn="just">
              <a:spcBef>
                <a:spcPts val="0"/>
              </a:spcBef>
            </a:pPr>
            <a:endParaRPr lang="en-US" sz="4000" dirty="0"/>
          </a:p>
          <a:p>
            <a:pPr algn="just">
              <a:spcBef>
                <a:spcPts val="0"/>
              </a:spcBef>
            </a:pPr>
            <a:r>
              <a:rPr lang="en-US" sz="4000" dirty="0"/>
              <a:t>In a survey administered during the final session of the program, every adult respondent indicated that they agreed or strongly agreed with the following statements about the 4-H Tech Changemakers Program:</a:t>
            </a:r>
          </a:p>
          <a:p>
            <a:pPr algn="just">
              <a:spcBef>
                <a:spcPts val="0"/>
              </a:spcBef>
            </a:pPr>
            <a:endParaRPr lang="en-US" sz="4000" dirty="0"/>
          </a:p>
          <a:p>
            <a:pPr marL="457200" indent="-457200" algn="just">
              <a:spcBef>
                <a:spcPts val="0"/>
              </a:spcBef>
              <a:buFont typeface="Arial" panose="020B0604020202020204" pitchFamily="34" charset="0"/>
              <a:buChar char="•"/>
            </a:pPr>
            <a:r>
              <a:rPr lang="en-US" sz="4000" dirty="0"/>
              <a:t>I learned new technology skills</a:t>
            </a:r>
          </a:p>
          <a:p>
            <a:pPr marL="457200" indent="-457200" algn="just">
              <a:spcBef>
                <a:spcPts val="0"/>
              </a:spcBef>
              <a:buFont typeface="Arial" panose="020B0604020202020204" pitchFamily="34" charset="0"/>
              <a:buChar char="•"/>
            </a:pPr>
            <a:r>
              <a:rPr lang="en-US" sz="4000" dirty="0"/>
              <a:t>This activity made me want to learn more about technology</a:t>
            </a:r>
          </a:p>
          <a:p>
            <a:pPr marL="457200" indent="-457200" algn="just">
              <a:spcBef>
                <a:spcPts val="0"/>
              </a:spcBef>
              <a:buFont typeface="Arial" panose="020B0604020202020204" pitchFamily="34" charset="0"/>
              <a:buChar char="•"/>
            </a:pPr>
            <a:r>
              <a:rPr lang="en-US" sz="4000" dirty="0"/>
              <a:t>In this activity, I learned ways technology can help me</a:t>
            </a:r>
          </a:p>
          <a:p>
            <a:pPr marL="457200" indent="-457200" algn="just">
              <a:spcBef>
                <a:spcPts val="0"/>
              </a:spcBef>
              <a:buFont typeface="Arial" panose="020B0604020202020204" pitchFamily="34" charset="0"/>
              <a:buChar char="•"/>
            </a:pPr>
            <a:r>
              <a:rPr lang="en-US" sz="4000" dirty="0"/>
              <a:t>The teens teaching were knowledgeable about the content for this activity.</a:t>
            </a:r>
          </a:p>
          <a:p>
            <a:pPr marL="457200" indent="-457200" algn="just">
              <a:spcBef>
                <a:spcPts val="0"/>
              </a:spcBef>
              <a:buFont typeface="Arial" panose="020B0604020202020204" pitchFamily="34" charset="0"/>
              <a:buChar char="•"/>
            </a:pPr>
            <a:endParaRPr lang="en-US" sz="4000" dirty="0"/>
          </a:p>
          <a:p>
            <a:pPr algn="just">
              <a:spcBef>
                <a:spcPts val="0"/>
              </a:spcBef>
            </a:pPr>
            <a:r>
              <a:rPr lang="en-US" sz="4000" dirty="0"/>
              <a:t>Twenty-three youth Tech Changemakers also completed a post-survey regarding their experience. Results indicated the following:</a:t>
            </a:r>
          </a:p>
          <a:p>
            <a:pPr algn="just">
              <a:spcBef>
                <a:spcPts val="0"/>
              </a:spcBef>
            </a:pPr>
            <a:endParaRPr lang="en-US" sz="4000" dirty="0"/>
          </a:p>
          <a:p>
            <a:pPr marL="457200" indent="-457200" algn="just">
              <a:spcBef>
                <a:spcPts val="0"/>
              </a:spcBef>
              <a:buFont typeface="Arial" panose="020B0604020202020204" pitchFamily="34" charset="0"/>
              <a:buChar char="•"/>
            </a:pPr>
            <a:r>
              <a:rPr lang="en-US" sz="4000" dirty="0"/>
              <a:t>96% agreed with the statements that the 4-H Tech Changemakers Project is a place where you get to teach others what you have learned and a place where you have a chance to be a leader</a:t>
            </a:r>
          </a:p>
          <a:p>
            <a:pPr marL="457200" indent="-457200" algn="just">
              <a:spcBef>
                <a:spcPts val="0"/>
              </a:spcBef>
              <a:buFont typeface="Arial" panose="020B0604020202020204" pitchFamily="34" charset="0"/>
              <a:buChar char="•"/>
            </a:pPr>
            <a:r>
              <a:rPr lang="en-US" sz="4000" dirty="0"/>
              <a:t>100% agreed or strongly agreed that the 4-H Tech Changemakers Project inspired them to help their community</a:t>
            </a:r>
          </a:p>
          <a:p>
            <a:pPr marL="457200" indent="-457200" algn="just">
              <a:spcBef>
                <a:spcPts val="0"/>
              </a:spcBef>
              <a:buFont typeface="Arial" panose="020B0604020202020204" pitchFamily="34" charset="0"/>
              <a:buChar char="•"/>
            </a:pPr>
            <a:r>
              <a:rPr lang="en-US" sz="4000" dirty="0"/>
              <a:t>100% agreed or strongly agreed that in the 4-H Tech Changemakers Project, they learned new technology skills</a:t>
            </a:r>
          </a:p>
          <a:p>
            <a:pPr marL="457200" indent="-457200" algn="just">
              <a:spcBef>
                <a:spcPts val="0"/>
              </a:spcBef>
              <a:buFont typeface="Arial" panose="020B0604020202020204" pitchFamily="34" charset="0"/>
              <a:buChar char="•"/>
            </a:pPr>
            <a:r>
              <a:rPr lang="en-US" sz="4000" dirty="0"/>
              <a:t>96% agreed or strongly agreed that the 4-H Tech Changemakers Project made them want to learn more about technology</a:t>
            </a:r>
          </a:p>
          <a:p>
            <a:pPr marL="457200" indent="-457200" algn="just">
              <a:spcBef>
                <a:spcPts val="0"/>
              </a:spcBef>
              <a:buFont typeface="Arial" panose="020B0604020202020204" pitchFamily="34" charset="0"/>
              <a:buChar char="•"/>
            </a:pPr>
            <a:r>
              <a:rPr lang="en-US" sz="4000" dirty="0"/>
              <a:t>100% agreed with the statement that in the 4-H Tech Changemakers Project, I see how technology can help change my community for the better</a:t>
            </a:r>
            <a:endParaRPr lang="en-US" dirty="0"/>
          </a:p>
        </p:txBody>
      </p:sp>
      <p:sp>
        <p:nvSpPr>
          <p:cNvPr id="11" name="Text Placeholder 10"/>
          <p:cNvSpPr>
            <a:spLocks noGrp="1"/>
          </p:cNvSpPr>
          <p:nvPr>
            <p:ph type="body" sz="quarter" idx="33"/>
          </p:nvPr>
        </p:nvSpPr>
        <p:spPr>
          <a:xfrm>
            <a:off x="30674166" y="17091158"/>
            <a:ext cx="6159135" cy="2095949"/>
          </a:xfrm>
        </p:spPr>
        <p:txBody>
          <a:bodyPr/>
          <a:lstStyle/>
          <a:p>
            <a:r>
              <a:rPr lang="en-US" dirty="0"/>
              <a:t>Next Steps</a:t>
            </a:r>
          </a:p>
        </p:txBody>
      </p:sp>
      <p:sp>
        <p:nvSpPr>
          <p:cNvPr id="12" name="Text Placeholder 11"/>
          <p:cNvSpPr>
            <a:spLocks noGrp="1"/>
          </p:cNvSpPr>
          <p:nvPr>
            <p:ph type="body" sz="quarter" idx="34"/>
          </p:nvPr>
        </p:nvSpPr>
        <p:spPr>
          <a:xfrm>
            <a:off x="12344401" y="17091158"/>
            <a:ext cx="16459196" cy="1802514"/>
          </a:xfrm>
        </p:spPr>
        <p:txBody>
          <a:bodyPr/>
          <a:lstStyle/>
          <a:p>
            <a:r>
              <a:rPr lang="en-US" dirty="0"/>
              <a:t>Results</a:t>
            </a:r>
          </a:p>
        </p:txBody>
      </p:sp>
      <p:sp>
        <p:nvSpPr>
          <p:cNvPr id="13" name="Text Placeholder 12"/>
          <p:cNvSpPr>
            <a:spLocks noGrp="1"/>
          </p:cNvSpPr>
          <p:nvPr>
            <p:ph type="body" sz="quarter" idx="35"/>
          </p:nvPr>
        </p:nvSpPr>
        <p:spPr>
          <a:xfrm>
            <a:off x="30674166" y="18361781"/>
            <a:ext cx="7761114" cy="4389131"/>
          </a:xfrm>
        </p:spPr>
        <p:txBody>
          <a:bodyPr>
            <a:noAutofit/>
          </a:bodyPr>
          <a:lstStyle/>
          <a:p>
            <a:pPr algn="just"/>
            <a:r>
              <a:rPr lang="en-US" sz="2500" dirty="0"/>
              <a:t>Murray County is offering a second year of this program with a series of 8 workshops throughout the year at their local senior center. In addition, through Murray County 4-H’s strong leadership on this program, an additional grant was offered and the 4-H Tech </a:t>
            </a:r>
            <a:r>
              <a:rPr lang="en-US" sz="2500" dirty="0" err="1"/>
              <a:t>Changemaker</a:t>
            </a:r>
            <a:r>
              <a:rPr lang="en-US" sz="2500" dirty="0"/>
              <a:t> Program has now expanded to three additional counties in Northwest District. In March, five adults and seven youth traveled to Columbus, Ohio to be trained to deliver the 4-H Tech </a:t>
            </a:r>
            <a:r>
              <a:rPr lang="en-US" sz="2500" dirty="0" err="1"/>
              <a:t>Changemaker</a:t>
            </a:r>
            <a:r>
              <a:rPr lang="en-US" sz="2500" dirty="0"/>
              <a:t> Program. In April, those who received the national training hosted a tri-county teen leader workshop in which they trained 23 other 4-H’ers to be 4-H Tech Changemakers in their county. Workshops have begun in various locations throughout the three counties, including libraries, schools, and community centers.</a:t>
            </a:r>
          </a:p>
        </p:txBody>
      </p:sp>
      <p:sp>
        <p:nvSpPr>
          <p:cNvPr id="16" name="Rectangle 15"/>
          <p:cNvSpPr/>
          <p:nvPr/>
        </p:nvSpPr>
        <p:spPr>
          <a:xfrm>
            <a:off x="2974144" y="3742887"/>
            <a:ext cx="35199710" cy="1107996"/>
          </a:xfrm>
          <a:prstGeom prst="rect">
            <a:avLst/>
          </a:prstGeom>
        </p:spPr>
        <p:txBody>
          <a:bodyPr wrap="square">
            <a:spAutoFit/>
          </a:bodyPr>
          <a:lstStyle/>
          <a:p>
            <a:pPr algn="ctr"/>
            <a:r>
              <a:rPr lang="en-US" sz="6600" dirty="0">
                <a:latin typeface="Arial" charset="0"/>
                <a:ea typeface="Arial" charset="0"/>
                <a:cs typeface="Arial" charset="0"/>
              </a:rPr>
              <a:t>By Stephanie Skojac, Alexandria Griner, Kandace Edwards, Caleb Millican, and Lori Bledsoe</a:t>
            </a:r>
          </a:p>
        </p:txBody>
      </p:sp>
      <p:sp>
        <p:nvSpPr>
          <p:cNvPr id="19" name="TextBox 18"/>
          <p:cNvSpPr txBox="1"/>
          <p:nvPr/>
        </p:nvSpPr>
        <p:spPr>
          <a:xfrm>
            <a:off x="33753733" y="28141224"/>
            <a:ext cx="4681547" cy="1384995"/>
          </a:xfrm>
          <a:prstGeom prst="rect">
            <a:avLst/>
          </a:prstGeom>
        </p:spPr>
        <p:txBody>
          <a:bodyPr wrap="square" rtlCol="0">
            <a:spAutoFit/>
          </a:bodyPr>
          <a:lstStyle/>
          <a:p>
            <a:pPr marL="0" marR="0" indent="0" algn="l" defTabSz="4023360" rtl="0" eaLnBrk="1" fontAlgn="auto" latinLnBrk="0" hangingPunct="1">
              <a:lnSpc>
                <a:spcPct val="150000"/>
              </a:lnSpc>
              <a:spcBef>
                <a:spcPts val="0"/>
              </a:spcBef>
              <a:spcAft>
                <a:spcPts val="0"/>
              </a:spcAft>
              <a:buClrTx/>
              <a:buSzTx/>
              <a:buFont typeface="Arial" panose="020B0604020202020204" pitchFamily="34" charset="0"/>
              <a:buNone/>
              <a:tabLst/>
            </a:pPr>
            <a:r>
              <a:rPr lang="en-US" sz="1400" dirty="0">
                <a:latin typeface="Georgia" panose="02040502050405020303" pitchFamily="18" charset="0"/>
              </a:rPr>
              <a:t>Above: Tri-county workshop that trained 23 additional youth to lead 4-H Microsoft Tech Changemakers sessions</a:t>
            </a:r>
          </a:p>
          <a:p>
            <a:pPr marL="0" marR="0" indent="0" algn="l" defTabSz="4023360" rtl="0" eaLnBrk="1" fontAlgn="auto" latinLnBrk="0" hangingPunct="1">
              <a:lnSpc>
                <a:spcPct val="150000"/>
              </a:lnSpc>
              <a:spcBef>
                <a:spcPts val="0"/>
              </a:spcBef>
              <a:spcAft>
                <a:spcPts val="0"/>
              </a:spcAft>
              <a:buClrTx/>
              <a:buSzTx/>
              <a:buFont typeface="Arial" panose="020B0604020202020204" pitchFamily="34" charset="0"/>
              <a:buNone/>
              <a:tabLst/>
            </a:pPr>
            <a:r>
              <a:rPr lang="en-US" sz="1400" dirty="0">
                <a:latin typeface="Georgia" panose="02040502050405020303" pitchFamily="18" charset="0"/>
              </a:rPr>
              <a:t>Left: Teen leaders at 4-H Microsoft Tech Changemakers training in Columbus Ohio</a:t>
            </a:r>
          </a:p>
        </p:txBody>
      </p:sp>
      <p:sp>
        <p:nvSpPr>
          <p:cNvPr id="20" name="Text Placeholder 8"/>
          <p:cNvSpPr txBox="1">
            <a:spLocks/>
          </p:cNvSpPr>
          <p:nvPr/>
        </p:nvSpPr>
        <p:spPr>
          <a:xfrm>
            <a:off x="20298021" y="5933907"/>
            <a:ext cx="17949670" cy="9051628"/>
          </a:xfrm>
          <a:prstGeom prst="rect">
            <a:avLst/>
          </a:prstGeom>
        </p:spPr>
        <p:txBody>
          <a:bodyPr>
            <a:noAutofit/>
          </a:bodyPr>
          <a:lstStyle>
            <a:lvl1pPr marL="0" indent="0" algn="l" defTabSz="4023360" rtl="0" eaLnBrk="1" latinLnBrk="0" hangingPunct="1">
              <a:lnSpc>
                <a:spcPct val="100000"/>
              </a:lnSpc>
              <a:spcBef>
                <a:spcPts val="4400"/>
              </a:spcBef>
              <a:buFont typeface="Arial" panose="020B0604020202020204" pitchFamily="34" charset="0"/>
              <a:buNone/>
              <a:tabLst/>
              <a:defRPr sz="2800" kern="1200">
                <a:solidFill>
                  <a:schemeClr val="tx1"/>
                </a:solidFill>
                <a:latin typeface="Georgia" charset="0"/>
                <a:ea typeface="Georgia" charset="0"/>
                <a:cs typeface="Georgia" charset="0"/>
              </a:defRPr>
            </a:lvl1pPr>
            <a:lvl2pPr marL="0" indent="0" algn="l" defTabSz="4023360" rtl="0" eaLnBrk="1" latinLnBrk="0" hangingPunct="1">
              <a:lnSpc>
                <a:spcPct val="100000"/>
              </a:lnSpc>
              <a:spcBef>
                <a:spcPts val="1200"/>
              </a:spcBef>
              <a:buFont typeface="Arial" panose="020B0604020202020204" pitchFamily="34" charset="0"/>
              <a:buNone/>
              <a:tabLst/>
              <a:defRPr lang="en-US" sz="2800" b="0" i="0" kern="1200" smtClean="0">
                <a:solidFill>
                  <a:schemeClr val="tx1"/>
                </a:solidFill>
                <a:effectLst/>
                <a:latin typeface="+mn-lt"/>
                <a:ea typeface="+mn-ea"/>
                <a:cs typeface="+mn-cs"/>
              </a:defRPr>
            </a:lvl2pPr>
            <a:lvl3pPr marL="0" indent="0" algn="l" defTabSz="4023360" rtl="0" eaLnBrk="1" latinLnBrk="0" hangingPunct="1">
              <a:lnSpc>
                <a:spcPct val="100000"/>
              </a:lnSpc>
              <a:spcBef>
                <a:spcPts val="1200"/>
              </a:spcBef>
              <a:buFont typeface="Arial" panose="020B0604020202020204" pitchFamily="34" charset="0"/>
              <a:buNone/>
              <a:tabLst/>
              <a:defRPr sz="2800" kern="1200">
                <a:solidFill>
                  <a:schemeClr val="tx1"/>
                </a:solidFill>
                <a:latin typeface="Georgia" charset="0"/>
                <a:ea typeface="Georgia" charset="0"/>
                <a:cs typeface="Georgia" charset="0"/>
              </a:defRPr>
            </a:lvl3pPr>
            <a:lvl4pPr marL="0" indent="0" algn="l" defTabSz="4023360" rtl="0" eaLnBrk="1" latinLnBrk="0" hangingPunct="1">
              <a:lnSpc>
                <a:spcPct val="100000"/>
              </a:lnSpc>
              <a:spcBef>
                <a:spcPts val="1200"/>
              </a:spcBef>
              <a:buFont typeface="Arial" panose="020B0604020202020204" pitchFamily="34" charset="0"/>
              <a:buNone/>
              <a:tabLst/>
              <a:defRPr sz="2800" kern="1200">
                <a:solidFill>
                  <a:schemeClr val="tx1"/>
                </a:solidFill>
                <a:latin typeface="Georgia" charset="0"/>
                <a:ea typeface="Georgia" charset="0"/>
                <a:cs typeface="Georgia" charset="0"/>
              </a:defRPr>
            </a:lvl4pPr>
            <a:lvl5pPr marL="0" indent="0" algn="l" defTabSz="4023360" rtl="0" eaLnBrk="1" latinLnBrk="0" hangingPunct="1">
              <a:lnSpc>
                <a:spcPct val="100000"/>
              </a:lnSpc>
              <a:spcBef>
                <a:spcPts val="1200"/>
              </a:spcBef>
              <a:buFont typeface="Arial" panose="020B0604020202020204" pitchFamily="34" charset="0"/>
              <a:buNone/>
              <a:tabLst/>
              <a:defRPr sz="2800" kern="1200">
                <a:solidFill>
                  <a:schemeClr val="tx1"/>
                </a:solidFill>
                <a:latin typeface="Georgia" charset="0"/>
                <a:ea typeface="Georgia" charset="0"/>
                <a:cs typeface="Georgia" charset="0"/>
              </a:defRPr>
            </a:lvl5pPr>
            <a:lvl6pPr marL="1106424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6pPr>
            <a:lvl7pPr marL="1307592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7pPr>
            <a:lvl8pPr marL="1508760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8pPr>
            <a:lvl9pPr marL="17099280" indent="-1005840" algn="l" defTabSz="4023360" rtl="0" eaLnBrk="1" latinLnBrk="0" hangingPunct="1">
              <a:lnSpc>
                <a:spcPct val="90000"/>
              </a:lnSpc>
              <a:spcBef>
                <a:spcPts val="2200"/>
              </a:spcBef>
              <a:buFont typeface="Arial" panose="020B0604020202020204" pitchFamily="34" charset="0"/>
              <a:buChar char="•"/>
              <a:defRPr sz="7920" kern="1200">
                <a:solidFill>
                  <a:schemeClr val="tx1"/>
                </a:solidFill>
                <a:latin typeface="+mn-lt"/>
                <a:ea typeface="+mn-ea"/>
                <a:cs typeface="+mn-cs"/>
              </a:defRPr>
            </a:lvl9pPr>
          </a:lstStyle>
          <a:p>
            <a:pPr algn="just">
              <a:lnSpc>
                <a:spcPct val="120000"/>
              </a:lnSpc>
            </a:pPr>
            <a:r>
              <a:rPr lang="en-US" sz="2400" dirty="0"/>
              <a:t>In the summer of 2018, Murray County 4-H received a 4-H Tech Changemakers grant from the Microsoft Corporation in conjunction with National 4-H Council. The purpose of the grant was to allow a team of 4-H Youth Leaders to identify a need in their community and then address that need using technology. Led by Youth Leaders Daniel Skojac and Boaz </a:t>
            </a:r>
            <a:r>
              <a:rPr lang="en-US" sz="2400" dirty="0" err="1"/>
              <a:t>Whealy</a:t>
            </a:r>
            <a:r>
              <a:rPr lang="en-US" sz="2400" dirty="0"/>
              <a:t>, Murray County 4-H assembled a team of 4-H’ers and conducted a needs assessment in the community. Through surveying people young and old, it was found there was a big gap between the digital skills of senior citizens in Murray County and younger residents, and that there was interest in making classes available to senior citizens to improve their digital literacy skills. That need, combined with the skills of the 4-H’ers in Murray County, led the team to decide to address this issue by offering monthly classes to help seniors learn to use technologies they already had better, and also to introduce them to technologies or technological issues with which they may not already be familiar. Murray County 4-H Tech </a:t>
            </a:r>
            <a:r>
              <a:rPr lang="en-US" sz="2400" dirty="0" err="1"/>
              <a:t>Changemaker</a:t>
            </a:r>
            <a:r>
              <a:rPr lang="en-US" sz="2400" dirty="0"/>
              <a:t> leaders approached the director of the Murray County Senior Center with the idea, which became the beginning of a strong partnership.</a:t>
            </a:r>
          </a:p>
          <a:p>
            <a:pPr algn="just">
              <a:lnSpc>
                <a:spcPct val="120000"/>
              </a:lnSpc>
              <a:spcBef>
                <a:spcPts val="0"/>
              </a:spcBef>
            </a:pPr>
            <a:r>
              <a:rPr lang="en-US" sz="2400" dirty="0"/>
              <a:t>One day each month, about 20-25 Murray County 4-H Tech Changemakers arrived at the senior center after school. Refreshments were provided and the team took 20-30 minutes to eat and socialize with each other and the individuals that have come for the monthly class. After they ate, a brief presentation was given about a focused topic. Topics focused on throughout the year included: Getting to Know Your Device, Facebook, Online Shopping, Internet Safety, Wal-Mart Grocery Services, video calling applications such as Skype and FaceTime, and using features such as Contacts and Voicemail on personal devices. After this time of focus, 4-H Tech </a:t>
            </a:r>
            <a:r>
              <a:rPr lang="en-US" sz="2400" dirty="0" err="1"/>
              <a:t>Changemaker</a:t>
            </a:r>
            <a:r>
              <a:rPr lang="en-US" sz="2400" dirty="0"/>
              <a:t> team members spread out and worked one-on-one with the seniors on any type of tech questions they may have. 4-H Tech </a:t>
            </a:r>
            <a:r>
              <a:rPr lang="en-US" sz="2400" dirty="0" err="1"/>
              <a:t>Changemaker</a:t>
            </a:r>
            <a:r>
              <a:rPr lang="en-US" sz="2400" dirty="0"/>
              <a:t> team members have helped with everything from sending and receiving text messages on flip phones and connecting loved ones through social media or email, to helping one woman figure out how to watch the Braves game online. Attendees brought their own personal devices for assistance if they had them, or through the generosity of Microsoft, Murray County 4-H Tech Changemakers was able to provide Microsoft Surface Pros for seniors to use during the classes. A core group of seniors became the “regulars,” and strong relationships formed between the youth and these individuals. Participation in this program helped the seniors with their digital skills and it helped the 4-H’ers become better teachers. 4-H Tech Changemakers were </a:t>
            </a:r>
            <a:r>
              <a:rPr lang="en-US" sz="2400"/>
              <a:t>not only </a:t>
            </a:r>
            <a:r>
              <a:rPr lang="en-US" sz="2400" dirty="0"/>
              <a:t>building a bridge across the digital divide, but a generational one as well.</a:t>
            </a:r>
          </a:p>
        </p:txBody>
      </p:sp>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10044" y="7874521"/>
            <a:ext cx="6022334" cy="7793609"/>
          </a:xfrm>
          <a:prstGeom prst="rect">
            <a:avLst/>
          </a:prstGeom>
          <a:ln>
            <a:solidFill>
              <a:schemeClr val="tx1"/>
            </a:solidFill>
          </a:ln>
        </p:spPr>
      </p:pic>
      <p:sp>
        <p:nvSpPr>
          <p:cNvPr id="24" name="TextBox 23"/>
          <p:cNvSpPr txBox="1"/>
          <p:nvPr/>
        </p:nvSpPr>
        <p:spPr>
          <a:xfrm>
            <a:off x="15031084" y="15767783"/>
            <a:ext cx="2580253" cy="420588"/>
          </a:xfrm>
          <a:prstGeom prst="rect">
            <a:avLst/>
          </a:prstGeom>
        </p:spPr>
        <p:txBody>
          <a:bodyPr wrap="square" rtlCol="0">
            <a:spAutoFit/>
          </a:bodyPr>
          <a:lstStyle/>
          <a:p>
            <a:pPr marL="0" marR="0" indent="0" algn="ctr" defTabSz="4023360" rtl="0" eaLnBrk="1" fontAlgn="auto" latinLnBrk="0" hangingPunct="1">
              <a:lnSpc>
                <a:spcPct val="150000"/>
              </a:lnSpc>
              <a:spcBef>
                <a:spcPts val="0"/>
              </a:spcBef>
              <a:spcAft>
                <a:spcPts val="0"/>
              </a:spcAft>
              <a:buClrTx/>
              <a:buSzTx/>
              <a:buFont typeface="Arial" panose="020B0604020202020204" pitchFamily="34" charset="0"/>
              <a:buNone/>
              <a:tabLst/>
            </a:pPr>
            <a:r>
              <a:rPr lang="en-US" sz="1400" dirty="0">
                <a:latin typeface="Georgia" panose="02040502050405020303" pitchFamily="18" charset="0"/>
              </a:rPr>
              <a:t>2018-2019 Program Schedule</a:t>
            </a:r>
          </a:p>
        </p:txBody>
      </p:sp>
      <p:sp>
        <p:nvSpPr>
          <p:cNvPr id="25" name="TextBox 24"/>
          <p:cNvSpPr txBox="1"/>
          <p:nvPr/>
        </p:nvSpPr>
        <p:spPr>
          <a:xfrm>
            <a:off x="22078481" y="18309577"/>
            <a:ext cx="7772399" cy="2246769"/>
          </a:xfrm>
          <a:prstGeom prst="rect">
            <a:avLst/>
          </a:prstGeom>
        </p:spPr>
        <p:txBody>
          <a:bodyPr wrap="square" rtlCol="0">
            <a:spAutoFit/>
          </a:bodyPr>
          <a:lstStyle/>
          <a:p>
            <a:pPr algn="ctr"/>
            <a:r>
              <a:rPr lang="en-US" sz="2800" b="1" dirty="0">
                <a:solidFill>
                  <a:srgbClr val="C00000"/>
                </a:solidFill>
                <a:latin typeface="Georgia" panose="02040502050405020303" pitchFamily="18" charset="0"/>
              </a:rPr>
              <a:t>“Tech Changemakers isn’t just a program to learn more about technology, it’s a place that cultivates lasting bonds between senior citizens and youth alike.”</a:t>
            </a:r>
          </a:p>
          <a:p>
            <a:pPr algn="ctr"/>
            <a:r>
              <a:rPr lang="en-US" sz="2800" b="1" dirty="0">
                <a:solidFill>
                  <a:srgbClr val="C00000"/>
                </a:solidFill>
                <a:latin typeface="Georgia" panose="02040502050405020303" pitchFamily="18" charset="0"/>
              </a:rPr>
              <a:t> - </a:t>
            </a:r>
            <a:r>
              <a:rPr lang="en-US" sz="2800" b="1" i="1" dirty="0">
                <a:solidFill>
                  <a:srgbClr val="C00000"/>
                </a:solidFill>
                <a:latin typeface="Georgia" panose="02040502050405020303" pitchFamily="18" charset="0"/>
              </a:rPr>
              <a:t>Boaz, 4-H Tech </a:t>
            </a:r>
            <a:r>
              <a:rPr lang="en-US" sz="2800" b="1" i="1" dirty="0" err="1">
                <a:solidFill>
                  <a:srgbClr val="C00000"/>
                </a:solidFill>
                <a:latin typeface="Georgia" panose="02040502050405020303" pitchFamily="18" charset="0"/>
              </a:rPr>
              <a:t>Changemaker</a:t>
            </a:r>
            <a:endParaRPr lang="en-US" sz="2800" b="1" dirty="0">
              <a:solidFill>
                <a:srgbClr val="C00000"/>
              </a:solidFill>
              <a:latin typeface="Georgia" panose="02040502050405020303" pitchFamily="18" charset="0"/>
            </a:endParaRPr>
          </a:p>
        </p:txBody>
      </p:sp>
      <p:sp>
        <p:nvSpPr>
          <p:cNvPr id="26" name="TextBox 25"/>
          <p:cNvSpPr txBox="1"/>
          <p:nvPr/>
        </p:nvSpPr>
        <p:spPr>
          <a:xfrm>
            <a:off x="22078482" y="24694127"/>
            <a:ext cx="7772399" cy="5262979"/>
          </a:xfrm>
          <a:prstGeom prst="rect">
            <a:avLst/>
          </a:prstGeom>
        </p:spPr>
        <p:txBody>
          <a:bodyPr wrap="square" rtlCol="0">
            <a:spAutoFit/>
          </a:bodyPr>
          <a:lstStyle/>
          <a:p>
            <a:pPr algn="ctr"/>
            <a:r>
              <a:rPr lang="en-US" sz="2800" b="1" dirty="0">
                <a:solidFill>
                  <a:srgbClr val="C00000"/>
                </a:solidFill>
                <a:latin typeface="Georgia" panose="02040502050405020303" pitchFamily="18" charset="0"/>
              </a:rPr>
              <a:t>"As you know I have been out of school for a while now and technology was not a word in existence at that time... These young leaders that we had teach us technology classes were not only kind and caring toward us but very patient with us…These students were excellent teachers and throughout the year they became our friends as well.”</a:t>
            </a:r>
          </a:p>
          <a:p>
            <a:pPr algn="ctr"/>
            <a:r>
              <a:rPr lang="en-US" sz="2800" b="1" dirty="0">
                <a:solidFill>
                  <a:srgbClr val="C00000"/>
                </a:solidFill>
                <a:latin typeface="Georgia" panose="02040502050405020303" pitchFamily="18" charset="0"/>
              </a:rPr>
              <a:t> - </a:t>
            </a:r>
            <a:r>
              <a:rPr lang="en-US" sz="2800" b="1" i="1" dirty="0">
                <a:solidFill>
                  <a:srgbClr val="C00000"/>
                </a:solidFill>
                <a:latin typeface="Georgia" panose="02040502050405020303" pitchFamily="18" charset="0"/>
              </a:rPr>
              <a:t>Betty Sue Grooms, </a:t>
            </a:r>
          </a:p>
          <a:p>
            <a:pPr algn="ctr"/>
            <a:r>
              <a:rPr lang="en-US" sz="2800" b="1" i="1" dirty="0">
                <a:solidFill>
                  <a:srgbClr val="C00000"/>
                </a:solidFill>
                <a:latin typeface="Georgia" panose="02040502050405020303" pitchFamily="18" charset="0"/>
              </a:rPr>
              <a:t>4-H Tech </a:t>
            </a:r>
            <a:r>
              <a:rPr lang="en-US" sz="2800" b="1" i="1" dirty="0" err="1">
                <a:solidFill>
                  <a:srgbClr val="C00000"/>
                </a:solidFill>
                <a:latin typeface="Georgia" panose="02040502050405020303" pitchFamily="18" charset="0"/>
              </a:rPr>
              <a:t>Changemaker</a:t>
            </a:r>
            <a:r>
              <a:rPr lang="en-US" sz="2800" b="1" i="1" dirty="0">
                <a:solidFill>
                  <a:srgbClr val="C00000"/>
                </a:solidFill>
                <a:latin typeface="Georgia" panose="02040502050405020303" pitchFamily="18" charset="0"/>
              </a:rPr>
              <a:t> Adult Participant</a:t>
            </a:r>
            <a:endParaRPr lang="en-US" sz="2800" b="1" dirty="0">
              <a:solidFill>
                <a:srgbClr val="C00000"/>
              </a:solidFill>
              <a:latin typeface="Georgia" panose="02040502050405020303" pitchFamily="18" charset="0"/>
            </a:endParaRP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11498" t="14011" r="21041" b="1085"/>
          <a:stretch/>
        </p:blipFill>
        <p:spPr>
          <a:xfrm>
            <a:off x="23905029" y="20708515"/>
            <a:ext cx="4114800" cy="3884063"/>
          </a:xfrm>
          <a:prstGeom prst="rect">
            <a:avLst/>
          </a:prstGeom>
        </p:spPr>
      </p:pic>
    </p:spTree>
    <p:extLst>
      <p:ext uri="{BB962C8B-B14F-4D97-AF65-F5344CB8AC3E}">
        <p14:creationId xmlns:p14="http://schemas.microsoft.com/office/powerpoint/2010/main" val="8857292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marR="0" indent="0" algn="l" defTabSz="4023360" rtl="0" eaLnBrk="1" fontAlgn="auto" latinLnBrk="0" hangingPunct="1">
          <a:lnSpc>
            <a:spcPct val="150000"/>
          </a:lnSpc>
          <a:spcBef>
            <a:spcPts val="0"/>
          </a:spcBef>
          <a:spcAft>
            <a:spcPts val="0"/>
          </a:spcAft>
          <a:buClrTx/>
          <a:buSzTx/>
          <a:buFont typeface="Arial" panose="020B0604020202020204" pitchFamily="34" charset="0"/>
          <a:buNone/>
          <a:tabLst/>
          <a:defRPr dirty="0" smtClean="0"/>
        </a:defPPr>
      </a:lstStyle>
    </a:txDef>
  </a:objectDefaults>
  <a:extraClrSchemeLst/>
  <a:extLst>
    <a:ext uri="{05A4C25C-085E-4340-85A3-A5531E510DB2}">
      <thm15:themeFamily xmlns:thm15="http://schemas.microsoft.com/office/thememl/2012/main" name="Presentation25" id="{5D5A35D6-FB79-8341-ADAE-FDEB3B147945}" vid="{B71836DC-FE1B-B542-B513-EE4258234C6F}"/>
    </a:ext>
  </a:extLst>
</a:theme>
</file>

<file path=docProps/app.xml><?xml version="1.0" encoding="utf-8"?>
<Properties xmlns="http://schemas.openxmlformats.org/officeDocument/2006/extended-properties" xmlns:vt="http://schemas.openxmlformats.org/officeDocument/2006/docPropsVTypes">
  <Template>Extension-4H-postertemplate</Template>
  <TotalTime>189</TotalTime>
  <Words>1240</Words>
  <Application>Microsoft Office PowerPoint</Application>
  <PresentationFormat>Custom</PresentationFormat>
  <Paragraphs>33</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Georgia</vt:lpstr>
      <vt:lpstr>Open Sans</vt:lpstr>
      <vt:lpstr>Office Theme</vt:lpstr>
      <vt:lpstr>Program Delivery</vt:lpstr>
    </vt:vector>
  </TitlesOfParts>
  <Company>UGA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Alexandria Chambers Griner</dc:creator>
  <cp:lastModifiedBy>Dinah Rowe</cp:lastModifiedBy>
  <cp:revision>23</cp:revision>
  <cp:lastPrinted>2019-10-29T15:20:42Z</cp:lastPrinted>
  <dcterms:created xsi:type="dcterms:W3CDTF">2019-10-29T12:44:20Z</dcterms:created>
  <dcterms:modified xsi:type="dcterms:W3CDTF">2020-04-20T13:44:55Z</dcterms:modified>
</cp:coreProperties>
</file>