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8" d="100"/>
          <a:sy n="48" d="100"/>
        </p:scale>
        <p:origin x="2934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24925"/>
            <a:ext cx="8689976" cy="2509213"/>
          </a:xfrm>
        </p:spPr>
        <p:txBody>
          <a:bodyPr/>
          <a:lstStyle/>
          <a:p>
            <a:r>
              <a:rPr lang="en-US" dirty="0" smtClean="0">
                <a:latin typeface="AR BLANCA" panose="02000000000000000000" pitchFamily="2" charset="0"/>
              </a:rPr>
              <a:t>Something smells Fishy About This Art</a:t>
            </a:r>
            <a:endParaRPr lang="en-US" dirty="0">
              <a:latin typeface="AR BLANC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134138"/>
            <a:ext cx="8689976" cy="1371599"/>
          </a:xfrm>
        </p:spPr>
        <p:txBody>
          <a:bodyPr/>
          <a:lstStyle/>
          <a:p>
            <a:r>
              <a:rPr lang="en-US" dirty="0" smtClean="0"/>
              <a:t>GAE4-HA 2019</a:t>
            </a:r>
          </a:p>
          <a:p>
            <a:r>
              <a:rPr lang="en-US" dirty="0" smtClean="0"/>
              <a:t>Ali </a:t>
            </a:r>
            <a:r>
              <a:rPr lang="en-US" dirty="0" err="1" smtClean="0"/>
              <a:t>merk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29855"/>
          <a:stretch/>
        </p:blipFill>
        <p:spPr>
          <a:xfrm>
            <a:off x="220386" y="5643351"/>
            <a:ext cx="3496849" cy="9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yot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3" y="1167974"/>
            <a:ext cx="6912171" cy="441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81" y="1413285"/>
            <a:ext cx="5969253" cy="4678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36211" y="984087"/>
            <a:ext cx="4657602" cy="6048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658" y="2000694"/>
            <a:ext cx="6026988" cy="4848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0595" y="377687"/>
            <a:ext cx="687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 BLANCA" panose="02000000000000000000" pitchFamily="2" charset="0"/>
              </a:rPr>
              <a:t>Gyotaku</a:t>
            </a:r>
            <a:r>
              <a:rPr lang="en-US" sz="4400" dirty="0" smtClean="0">
                <a:latin typeface="AR BLANCA" panose="02000000000000000000" pitchFamily="2" charset="0"/>
              </a:rPr>
              <a:t> (Gee-oh-</a:t>
            </a:r>
            <a:r>
              <a:rPr lang="en-US" sz="4400" dirty="0" err="1" smtClean="0">
                <a:latin typeface="AR BLANCA" panose="02000000000000000000" pitchFamily="2" charset="0"/>
              </a:rPr>
              <a:t>tak</a:t>
            </a:r>
            <a:r>
              <a:rPr lang="en-US" sz="4400" dirty="0" smtClean="0">
                <a:latin typeface="AR BLANCA" panose="02000000000000000000" pitchFamily="2" charset="0"/>
              </a:rPr>
              <a:t>-</a:t>
            </a:r>
            <a:r>
              <a:rPr lang="en-US" sz="4400" dirty="0" err="1" smtClean="0">
                <a:latin typeface="AR BLANCA" panose="02000000000000000000" pitchFamily="2" charset="0"/>
              </a:rPr>
              <a:t>oo</a:t>
            </a:r>
            <a:r>
              <a:rPr lang="en-US" sz="4400" dirty="0" smtClean="0">
                <a:latin typeface="AR BLANCA" panose="02000000000000000000" pitchFamily="2" charset="0"/>
              </a:rPr>
              <a:t>)</a:t>
            </a:r>
            <a:endParaRPr lang="en-US" sz="4400" dirty="0">
              <a:latin typeface="AR BLANCA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29855"/>
          <a:stretch/>
        </p:blipFill>
        <p:spPr>
          <a:xfrm>
            <a:off x="220386" y="5643351"/>
            <a:ext cx="3496849" cy="9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7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24925"/>
            <a:ext cx="8207997" cy="905701"/>
          </a:xfrm>
        </p:spPr>
        <p:txBody>
          <a:bodyPr/>
          <a:lstStyle/>
          <a:p>
            <a:r>
              <a:rPr lang="en-US" dirty="0" err="1" smtClean="0">
                <a:latin typeface="AR BLANCA" panose="02000000000000000000" pitchFamily="2" charset="0"/>
              </a:rPr>
              <a:t>Gyotaku</a:t>
            </a:r>
            <a:r>
              <a:rPr lang="en-US" dirty="0" smtClean="0">
                <a:latin typeface="AR BLANCA" panose="02000000000000000000" pitchFamily="2" charset="0"/>
              </a:rPr>
              <a:t> and 4-H? </a:t>
            </a:r>
            <a:endParaRPr lang="en-US" dirty="0">
              <a:latin typeface="AR BLANC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29855"/>
          <a:stretch/>
        </p:blipFill>
        <p:spPr>
          <a:xfrm>
            <a:off x="220386" y="5643351"/>
            <a:ext cx="3496849" cy="994690"/>
          </a:xfrm>
          <a:prstGeom prst="rect">
            <a:avLst/>
          </a:prstGeom>
        </p:spPr>
      </p:pic>
      <p:pic>
        <p:nvPicPr>
          <p:cNvPr id="2050" name="Picture 2" descr="Image may contain: 1 person, smiling, standing, grass, outdoor and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9452">
            <a:off x="733051" y="1156395"/>
            <a:ext cx="2985586" cy="39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id gyota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03" y="1783284"/>
            <a:ext cx="6096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24925"/>
            <a:ext cx="8689976" cy="13715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 BLANCA" panose="02000000000000000000" pitchFamily="2" charset="0"/>
              </a:rPr>
              <a:t>Basics</a:t>
            </a:r>
            <a:endParaRPr lang="en-US" sz="6000" dirty="0">
              <a:latin typeface="AR BLANC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544418"/>
            <a:ext cx="8689976" cy="2676937"/>
          </a:xfrm>
        </p:spPr>
        <p:txBody>
          <a:bodyPr>
            <a:noAutofit/>
          </a:bodyPr>
          <a:lstStyle/>
          <a:p>
            <a:r>
              <a:rPr lang="en-US" sz="4800" dirty="0" smtClean="0"/>
              <a:t>Fish</a:t>
            </a:r>
          </a:p>
          <a:p>
            <a:r>
              <a:rPr lang="en-US" sz="4800" dirty="0" smtClean="0"/>
              <a:t>Canvas</a:t>
            </a:r>
          </a:p>
          <a:p>
            <a:r>
              <a:rPr lang="en-US" sz="4800" dirty="0" smtClean="0"/>
              <a:t>Paint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29855"/>
          <a:stretch/>
        </p:blipFill>
        <p:spPr>
          <a:xfrm>
            <a:off x="220386" y="5643351"/>
            <a:ext cx="3496849" cy="9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1752</TotalTime>
  <Words>22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 BLANCA</vt:lpstr>
      <vt:lpstr>Arial</vt:lpstr>
      <vt:lpstr>Tw Cen MT</vt:lpstr>
      <vt:lpstr>Droplet</vt:lpstr>
      <vt:lpstr>Something smells Fishy About This Art</vt:lpstr>
      <vt:lpstr>PowerPoint Presentation</vt:lpstr>
      <vt:lpstr>Gyotaku and 4-H? </vt:lpstr>
      <vt:lpstr>Basics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Something smells Fishy About This Art</dc:title>
  <dc:creator>Ali Merk</dc:creator>
  <cp:lastModifiedBy>Ali Merk</cp:lastModifiedBy>
  <cp:revision>5</cp:revision>
  <dcterms:created xsi:type="dcterms:W3CDTF">2019-04-04T15:21:30Z</dcterms:created>
  <dcterms:modified xsi:type="dcterms:W3CDTF">2019-04-05T21:07:19Z</dcterms:modified>
</cp:coreProperties>
</file>