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E32-BD2E-45EC-B186-794262F4DE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B7D2-7FC2-4775-B6CE-C7AA3753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E32-BD2E-45EC-B186-794262F4DE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B7D2-7FC2-4775-B6CE-C7AA3753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E32-BD2E-45EC-B186-794262F4DE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B7D2-7FC2-4775-B6CE-C7AA3753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6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E32-BD2E-45EC-B186-794262F4DE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B7D2-7FC2-4775-B6CE-C7AA3753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8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E32-BD2E-45EC-B186-794262F4DE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B7D2-7FC2-4775-B6CE-C7AA3753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7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E32-BD2E-45EC-B186-794262F4DE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B7D2-7FC2-4775-B6CE-C7AA3753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8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E32-BD2E-45EC-B186-794262F4DE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B7D2-7FC2-4775-B6CE-C7AA3753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E32-BD2E-45EC-B186-794262F4DE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B7D2-7FC2-4775-B6CE-C7AA3753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E32-BD2E-45EC-B186-794262F4DE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B7D2-7FC2-4775-B6CE-C7AA3753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2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E32-BD2E-45EC-B186-794262F4DE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B7D2-7FC2-4775-B6CE-C7AA3753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8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AE32-BD2E-45EC-B186-794262F4DE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B7D2-7FC2-4775-B6CE-C7AA3753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1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AE32-BD2E-45EC-B186-794262F4DE94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1B7D2-7FC2-4775-B6CE-C7AA3753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2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31.jpe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Asking Mind" pitchFamily="2" charset="0"/>
              </a:rPr>
              <a:t>Fruit For The Spirit</a:t>
            </a:r>
            <a:endParaRPr lang="en-US" sz="8000" dirty="0">
              <a:latin typeface="Asking Mind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skerville Old Face" panose="02020602080505020303" pitchFamily="18" charset="0"/>
              </a:rPr>
              <a:t>GAE4-HA 2019</a:t>
            </a:r>
          </a:p>
          <a:p>
            <a:r>
              <a:rPr lang="en-US" sz="3600" dirty="0" smtClean="0">
                <a:latin typeface="Baskerville Old Face" panose="02020602080505020303" pitchFamily="18" charset="0"/>
              </a:rPr>
              <a:t>Ali Merk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0" b="28789"/>
          <a:stretch/>
        </p:blipFill>
        <p:spPr>
          <a:xfrm>
            <a:off x="4510648" y="5721851"/>
            <a:ext cx="3170704" cy="9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7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5"/>
          <a:stretch/>
        </p:blipFill>
        <p:spPr>
          <a:xfrm>
            <a:off x="171060" y="0"/>
            <a:ext cx="1514865" cy="1401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" y="4641979"/>
            <a:ext cx="2954693" cy="2216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1" y="0"/>
            <a:ext cx="2954693" cy="2216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60" y="912844"/>
            <a:ext cx="1684693" cy="1263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0" y="2301162"/>
            <a:ext cx="2954693" cy="2216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2" y="2301162"/>
            <a:ext cx="2954691" cy="2216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2" y="4641980"/>
            <a:ext cx="2345092" cy="1758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r="20524" b="9242"/>
          <a:stretch/>
        </p:blipFill>
        <p:spPr>
          <a:xfrm>
            <a:off x="7862787" y="5642104"/>
            <a:ext cx="1209676" cy="1215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8262" y="0"/>
            <a:ext cx="266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7</a:t>
            </a:r>
            <a:r>
              <a:rPr lang="en-US" dirty="0" smtClean="0">
                <a:latin typeface="Baskerville Old Face" panose="02020602080505020303" pitchFamily="18" charset="0"/>
              </a:rPr>
              <a:t>. </a:t>
            </a:r>
            <a:r>
              <a:rPr lang="en-US" dirty="0" smtClean="0">
                <a:latin typeface="Baskerville Old Face" panose="02020602080505020303" pitchFamily="18" charset="0"/>
              </a:rPr>
              <a:t>Starting at side seam, sew long running stitch around the circumference of opening, close to the edge</a:t>
            </a: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5</a:t>
            </a:r>
            <a:r>
              <a:rPr lang="en-US" dirty="0" smtClean="0">
                <a:latin typeface="Baskerville Old Face" panose="02020602080505020303" pitchFamily="18" charset="0"/>
              </a:rPr>
              <a:t>.    </a:t>
            </a:r>
            <a:r>
              <a:rPr lang="en-US" dirty="0" smtClean="0">
                <a:latin typeface="Baskerville Old Face" panose="02020602080505020303" pitchFamily="18" charset="0"/>
              </a:rPr>
              <a:t>Fill with substrate; pull the ends to gather the circle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6. Secure with a knot (see next picture)</a:t>
            </a: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97481" y="0"/>
            <a:ext cx="266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If working with a very green crafter, side seam thread can be tied off and secured. New thread can be strung and gathering seam with double knot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7.    </a:t>
            </a:r>
            <a:r>
              <a:rPr lang="en-US" dirty="0" smtClean="0">
                <a:latin typeface="Baskerville Old Face" panose="02020602080505020303" pitchFamily="18" charset="0"/>
              </a:rPr>
              <a:t>Glue felt or fleece leaves on top. 5 leaves works for most berries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8</a:t>
            </a:r>
            <a:r>
              <a:rPr lang="en-US" dirty="0" smtClean="0">
                <a:latin typeface="Baskerville Old Face" panose="02020602080505020303" pitchFamily="18" charset="0"/>
              </a:rPr>
              <a:t>. Really rough berries just need more leaves</a:t>
            </a: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0" b="28789"/>
          <a:stretch/>
        </p:blipFill>
        <p:spPr>
          <a:xfrm>
            <a:off x="10135721" y="6186309"/>
            <a:ext cx="1643019" cy="5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9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3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0725" y="727205"/>
            <a:ext cx="9144000" cy="4502020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3600" dirty="0" smtClean="0"/>
          </a:p>
          <a:p>
            <a:pPr algn="l"/>
            <a:r>
              <a:rPr lang="en-US" sz="4300" b="1" dirty="0" smtClean="0">
                <a:latin typeface="Baskerville Old Face" panose="02020602080505020303" pitchFamily="18" charset="0"/>
              </a:rPr>
              <a:t>Things learned in these projects: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Sensory- visual and tactile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Geometry and fractions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Dopamine production</a:t>
            </a:r>
            <a:endParaRPr lang="en-US" sz="3600" dirty="0" smtClean="0">
              <a:latin typeface="Baskerville Old Face" panose="020206020805050203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Satisfaction and accomplishment</a:t>
            </a:r>
            <a:endParaRPr lang="en-US" sz="3600" dirty="0" smtClean="0">
              <a:latin typeface="Baskerville Old Face" panose="020206020805050203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Service and self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Inclusion- age, sex, social and economic</a:t>
            </a:r>
            <a:endParaRPr lang="en-US" sz="3600" dirty="0" smtClean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8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3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2175" y="1182146"/>
            <a:ext cx="9144000" cy="450202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Baskerville Old Face" panose="02020602080505020303" pitchFamily="18" charset="0"/>
              </a:rPr>
              <a:t>Expanded ideas: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Recycled material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Sentimental material</a:t>
            </a:r>
            <a:endParaRPr lang="en-US" sz="3600" dirty="0" smtClean="0">
              <a:latin typeface="Baskerville Old Face" panose="020206020805050203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Mixed stages of production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Baskerville Old Face" panose="02020602080505020303" pitchFamily="18" charset="0"/>
              </a:rPr>
              <a:t>Safety and mob control</a:t>
            </a:r>
          </a:p>
        </p:txBody>
      </p:sp>
    </p:spTree>
    <p:extLst>
      <p:ext uri="{BB962C8B-B14F-4D97-AF65-F5344CB8AC3E}">
        <p14:creationId xmlns:p14="http://schemas.microsoft.com/office/powerpoint/2010/main" val="112393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9" r="31456"/>
          <a:stretch/>
        </p:blipFill>
        <p:spPr>
          <a:xfrm>
            <a:off x="7448202" y="0"/>
            <a:ext cx="4743798" cy="6866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/>
          <a:stretch/>
        </p:blipFill>
        <p:spPr>
          <a:xfrm>
            <a:off x="-58191" y="0"/>
            <a:ext cx="750639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9763" y="335902"/>
            <a:ext cx="4236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sking Mind" pitchFamily="2" charset="0"/>
              </a:rPr>
              <a:t>Fabric Pumpkins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0" b="28789"/>
          <a:stretch/>
        </p:blipFill>
        <p:spPr>
          <a:xfrm>
            <a:off x="8268821" y="5712326"/>
            <a:ext cx="3170704" cy="9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0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" y="0"/>
            <a:ext cx="2954694" cy="2216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" y="4641979"/>
            <a:ext cx="2954694" cy="2216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1" y="0"/>
            <a:ext cx="2954694" cy="2216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" y="2320988"/>
            <a:ext cx="1570656" cy="1177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/>
          <a:stretch/>
        </p:blipFill>
        <p:spPr>
          <a:xfrm>
            <a:off x="6833114" y="3139747"/>
            <a:ext cx="1492900" cy="1362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3237721"/>
            <a:ext cx="1732384" cy="1299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15283" r="15094"/>
          <a:stretch/>
        </p:blipFill>
        <p:spPr>
          <a:xfrm>
            <a:off x="7733520" y="2291833"/>
            <a:ext cx="1184988" cy="10473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2" y="2301162"/>
            <a:ext cx="1384040" cy="10380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2" y="4641980"/>
            <a:ext cx="2954693" cy="22160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6126" y="0"/>
            <a:ext cx="2667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Baskerville Old Face" panose="02020602080505020303" pitchFamily="18" charset="0"/>
              </a:rPr>
              <a:t>Cut rectangle of fabric; place right sides together and fold long side in half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Baskerville Old Face" panose="02020602080505020303" pitchFamily="18" charset="0"/>
              </a:rPr>
              <a:t>Thread a needle with doubled thread and knot the end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Baskerville Old Face" panose="02020602080505020303" pitchFamily="18" charset="0"/>
              </a:rPr>
              <a:t>Secure long end of rectangle together with glue, or stitches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06002" y="0"/>
            <a:ext cx="2667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4.   Starting at side seam, sew long running stitch around the circumference of cylinder, close to the edge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5.   Once stitches meet, pull the ends to gather the circle and secure with a double knot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6.   Wrap the long end of the thread several times around the end, pull tight and secure with double knot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0" b="28789"/>
          <a:stretch/>
        </p:blipFill>
        <p:spPr>
          <a:xfrm>
            <a:off x="10135721" y="6186309"/>
            <a:ext cx="1643019" cy="5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8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" y="0"/>
            <a:ext cx="2954694" cy="2216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" y="4641979"/>
            <a:ext cx="2954693" cy="2216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1" y="0"/>
            <a:ext cx="2954693" cy="2216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" y="2320988"/>
            <a:ext cx="1570656" cy="1177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3237721"/>
            <a:ext cx="1732384" cy="1299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2" y="4641980"/>
            <a:ext cx="2954693" cy="2216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09" y="3195732"/>
            <a:ext cx="1492900" cy="1119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1" y="2379305"/>
            <a:ext cx="1579984" cy="11849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86126" y="0"/>
            <a:ext cx="2667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7.   Flip right-side out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8.   Repeat step 4. Running stitch around edge of cylinder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9.   Fill with substrate; pull strings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7647" y="0"/>
            <a:ext cx="2667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10.   Squishing down helps to hold a tight gather; secure with a double knot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11.   Trim threads and insure hold with a drop of glue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12. If segments are desired, tie string around pumpkin; pull tight and tie knot on end of string- leaving long tail for more segments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0" b="28789"/>
          <a:stretch/>
        </p:blipFill>
        <p:spPr>
          <a:xfrm>
            <a:off x="10116671" y="6208424"/>
            <a:ext cx="1643019" cy="5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0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" y="0"/>
            <a:ext cx="2954693" cy="2216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" y="4641979"/>
            <a:ext cx="2954693" cy="2216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1" y="0"/>
            <a:ext cx="2954693" cy="221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0" y="2320989"/>
            <a:ext cx="2954693" cy="22160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2" y="4641978"/>
            <a:ext cx="2954692" cy="2216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98" y="2320988"/>
            <a:ext cx="2954692" cy="22160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86126" y="0"/>
            <a:ext cx="2667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13.   With each segment secure with knot at the bottom ‘belly button’; 8 segments (4 strings) is best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14.   After arranging strings to desired place, trim strings and insure hold with drop of glue 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15.   Flip pumpkin over and glue twig stem; squishing down for several minutes while hot glue dries gives best look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16529" y="0"/>
            <a:ext cx="2667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PATTERN BONUS</a:t>
            </a:r>
          </a:p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Fabric Blueberries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1</a:t>
            </a:r>
            <a:r>
              <a:rPr lang="en-US" dirty="0" smtClean="0">
                <a:latin typeface="Baskerville Old Face" panose="02020602080505020303" pitchFamily="18" charset="0"/>
              </a:rPr>
              <a:t>.   Repeat steps 1-11 of pumpkin pattern- with the adjustment of leaving a little more edge on second round of running stitch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2</a:t>
            </a:r>
            <a:r>
              <a:rPr lang="en-US" dirty="0" smtClean="0">
                <a:latin typeface="Baskerville Old Face" panose="02020602080505020303" pitchFamily="18" charset="0"/>
              </a:rPr>
              <a:t>.   It may take a little preening of gathered edge to get the blueberry look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0" b="28789"/>
          <a:stretch/>
        </p:blipFill>
        <p:spPr>
          <a:xfrm>
            <a:off x="10135721" y="6186309"/>
            <a:ext cx="1643019" cy="5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4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/>
          <a:stretch/>
        </p:blipFill>
        <p:spPr>
          <a:xfrm>
            <a:off x="0" y="0"/>
            <a:ext cx="837889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9" r="31456"/>
          <a:stretch/>
        </p:blipFill>
        <p:spPr>
          <a:xfrm>
            <a:off x="7448202" y="0"/>
            <a:ext cx="4743798" cy="6866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3110" y="335902"/>
            <a:ext cx="4236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sking Mind" pitchFamily="2" charset="0"/>
              </a:rPr>
              <a:t>Fabric Strawberries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9" r="10605"/>
          <a:stretch/>
        </p:blipFill>
        <p:spPr>
          <a:xfrm>
            <a:off x="4043188" y="1877141"/>
            <a:ext cx="2805287" cy="2713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0" b="28789"/>
          <a:stretch/>
        </p:blipFill>
        <p:spPr>
          <a:xfrm>
            <a:off x="8268821" y="5712326"/>
            <a:ext cx="3170704" cy="9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" y="0"/>
            <a:ext cx="2954694" cy="2216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" y="4641979"/>
            <a:ext cx="2954693" cy="2216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1" y="0"/>
            <a:ext cx="2954693" cy="2216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1" y="2320988"/>
            <a:ext cx="1570656" cy="1177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3237721"/>
            <a:ext cx="1732384" cy="1299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2" y="2301162"/>
            <a:ext cx="2954691" cy="22160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2" y="4641980"/>
            <a:ext cx="2954693" cy="22160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6126" y="0"/>
            <a:ext cx="2667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1</a:t>
            </a:r>
            <a:r>
              <a:rPr lang="en-US" dirty="0" smtClean="0">
                <a:latin typeface="Baskerville Old Face" panose="02020602080505020303" pitchFamily="18" charset="0"/>
              </a:rPr>
              <a:t>.   Cut half circle of fabric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2.    </a:t>
            </a:r>
            <a:r>
              <a:rPr lang="en-US" dirty="0" smtClean="0">
                <a:latin typeface="Baskerville Old Face" panose="02020602080505020303" pitchFamily="18" charset="0"/>
              </a:rPr>
              <a:t>Thread a needle with doubled thread and knot the end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3</a:t>
            </a:r>
            <a:r>
              <a:rPr lang="en-US" dirty="0" smtClean="0">
                <a:latin typeface="Baskerville Old Face" panose="02020602080505020303" pitchFamily="18" charset="0"/>
              </a:rPr>
              <a:t>.   Fold fabric, right-side together, on the straight edge to make a cone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97481" y="0"/>
            <a:ext cx="2667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4.   Secure first stitch by passing needle through the double thread or with double knot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r>
              <a:rPr lang="en-US" dirty="0">
                <a:latin typeface="Baskerville Old Face" panose="02020602080505020303" pitchFamily="18" charset="0"/>
              </a:rPr>
              <a:t>5</a:t>
            </a:r>
            <a:r>
              <a:rPr lang="en-US" dirty="0" smtClean="0">
                <a:latin typeface="Baskerville Old Face" panose="02020602080505020303" pitchFamily="18" charset="0"/>
              </a:rPr>
              <a:t>.    </a:t>
            </a:r>
            <a:r>
              <a:rPr lang="en-US" dirty="0" smtClean="0">
                <a:latin typeface="Baskerville Old Face" panose="02020602080505020303" pitchFamily="18" charset="0"/>
              </a:rPr>
              <a:t>Stitch close stitches or with backstitch. Backstitch: needle comes up (a.) and should go down where last stitch is shown (b.)</a:t>
            </a: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6.   Flip right-side out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2424524">
            <a:off x="7541738" y="3005234"/>
            <a:ext cx="405883" cy="2857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159806">
            <a:off x="7639214" y="3393632"/>
            <a:ext cx="405883" cy="28575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1160" y="2963443"/>
            <a:ext cx="24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18636" y="3364245"/>
            <a:ext cx="247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0" b="28789"/>
          <a:stretch/>
        </p:blipFill>
        <p:spPr>
          <a:xfrm>
            <a:off x="10135721" y="6186309"/>
            <a:ext cx="1643019" cy="5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74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526</Words>
  <Application>Microsoft Office PowerPoint</Application>
  <PresentationFormat>Widescreen</PresentationFormat>
  <Paragraphs>156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Asking Mind</vt:lpstr>
      <vt:lpstr>Baskerville Old Face</vt:lpstr>
      <vt:lpstr>Calibri</vt:lpstr>
      <vt:lpstr>Calibri Light</vt:lpstr>
      <vt:lpstr>Office Theme</vt:lpstr>
      <vt:lpstr>Fruit For The Spirit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 For The Spirit</dc:title>
  <dc:creator>Ali Merk</dc:creator>
  <cp:lastModifiedBy>Ali Merk</cp:lastModifiedBy>
  <cp:revision>17</cp:revision>
  <cp:lastPrinted>2019-04-05T19:51:41Z</cp:lastPrinted>
  <dcterms:created xsi:type="dcterms:W3CDTF">2019-04-05T16:48:55Z</dcterms:created>
  <dcterms:modified xsi:type="dcterms:W3CDTF">2019-04-05T19:53:16Z</dcterms:modified>
</cp:coreProperties>
</file>