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263" r:id="rId4"/>
    <p:sldId id="262" r:id="rId5"/>
    <p:sldId id="277" r:id="rId6"/>
    <p:sldId id="284" r:id="rId7"/>
    <p:sldId id="287" r:id="rId8"/>
    <p:sldId id="288" r:id="rId9"/>
    <p:sldId id="289" r:id="rId10"/>
    <p:sldId id="278" r:id="rId11"/>
    <p:sldId id="257" r:id="rId12"/>
    <p:sldId id="258" r:id="rId13"/>
    <p:sldId id="261" r:id="rId14"/>
    <p:sldId id="265" r:id="rId15"/>
    <p:sldId id="285" r:id="rId16"/>
    <p:sldId id="260" r:id="rId17"/>
    <p:sldId id="266" r:id="rId18"/>
    <p:sldId id="267" r:id="rId19"/>
    <p:sldId id="268" r:id="rId20"/>
    <p:sldId id="286" r:id="rId21"/>
    <p:sldId id="270" r:id="rId22"/>
    <p:sldId id="271" r:id="rId23"/>
    <p:sldId id="272" r:id="rId24"/>
    <p:sldId id="279" r:id="rId25"/>
    <p:sldId id="273" r:id="rId26"/>
    <p:sldId id="274" r:id="rId27"/>
    <p:sldId id="280" r:id="rId28"/>
    <p:sldId id="275" r:id="rId29"/>
    <p:sldId id="276" r:id="rId30"/>
    <p:sldId id="281" r:id="rId31"/>
    <p:sldId id="282" r:id="rId32"/>
    <p:sldId id="283" r:id="rId33"/>
    <p:sldId id="290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4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ED4786-BECD-4D32-8DA1-367A280C7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51DAAA8F-9001-4608-B83C-C2BC28D80E3E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2FFAA528-CD30-4CAF-BCE4-7B505ED37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1FBAEE-49CC-4338-8BF7-A633E51E54F6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527D-277E-45F6-A294-AA64CA8744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5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D6BC6F-D7D3-410A-891D-A7A42C3D91B5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474AC-E77C-4EAE-A2B4-DB0D18897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607D4-B7B1-4FC5-81AF-6D9246099541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56139-49CD-4C70-BF34-03588006E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947FD-7936-4515-8BF1-A64F0EBF0D70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D4333-9D09-4ACB-BFD9-6F570DB45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2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65044-6FA1-4E47-8CA6-3E0B2C5B1EF5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96E42-4EC4-441F-8EC2-7712C0BC8F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F7AD0-97A2-4B37-8B95-B83AF08F69FE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7CD2-274D-48C6-BF96-E299D57935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A4A19-4981-4A92-AF7D-27FDBC78494A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24060-4B19-4EFA-89EC-771CCC26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5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7ECF13-CBB1-49F3-BD77-48BDF1AD51B5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28CDB-0B3E-4400-98B6-32ED7D6E8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6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814CF-C072-462E-84DB-DAED4B15507F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E9574-7A1D-4058-ADC1-85F779413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3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FC550-A7F3-4A05-BDD4-46A755351E3D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FC14C-5B36-4766-8CB4-1AD812C54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A940BE8-9764-40FB-88FE-3C201DC36415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D221650-13B6-47EC-924C-35FD45261D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gaextension.org/content/dam/extension-county-offices/clarke-county/4-h/2017-jr-project-lis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your way to Junior Project Achievement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7056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 Steps that will get you to the district competition at Rock Eagle in March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It’s time to work on the portfolio!</a:t>
            </a:r>
          </a:p>
          <a:p>
            <a:r>
              <a:rPr lang="en-US" dirty="0" smtClean="0"/>
              <a:t>The next slides will guide you through the requirements of the portfolio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16DD-97D8-4A35-AFD8-3C341A72815A}" type="datetime1">
              <a:rPr lang="en-US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9ADA5-F183-4D60-86BD-529E18E9F6FA}" type="slidenum">
              <a:rPr lang="en-US"/>
              <a:pPr/>
              <a:t>11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portfolio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A document that lists the activities in which you have participated for the calendar year</a:t>
            </a:r>
          </a:p>
          <a:p>
            <a:r>
              <a:rPr lang="en-US" dirty="0" smtClean="0"/>
              <a:t>Most of the portfolio is a bulleted list</a:t>
            </a:r>
          </a:p>
          <a:p>
            <a:r>
              <a:rPr lang="en-US" dirty="0" smtClean="0"/>
              <a:t>There are specific categories to use</a:t>
            </a:r>
          </a:p>
          <a:p>
            <a:r>
              <a:rPr lang="en-US" dirty="0" smtClean="0"/>
              <a:t>One page of supporting materials which are pictures showing you involved in the activities that you list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dirty="0" smtClean="0"/>
              <a:t>Portfolio is four pages: </a:t>
            </a:r>
          </a:p>
          <a:p>
            <a:pPr lvl="1"/>
            <a:r>
              <a:rPr lang="en-US" sz="2400" dirty="0" smtClean="0"/>
              <a:t>cover</a:t>
            </a:r>
          </a:p>
          <a:p>
            <a:pPr lvl="1"/>
            <a:r>
              <a:rPr lang="en-US" sz="2400" dirty="0" smtClean="0"/>
              <a:t>two typed pages of accomplishments</a:t>
            </a:r>
          </a:p>
          <a:p>
            <a:pPr lvl="1"/>
            <a:r>
              <a:rPr lang="en-US" sz="2400" dirty="0" smtClean="0"/>
              <a:t>one page of supporting materials</a:t>
            </a:r>
          </a:p>
          <a:p>
            <a:r>
              <a:rPr lang="en-US" dirty="0" smtClean="0"/>
              <a:t>Portfolios must be typed on white paper</a:t>
            </a:r>
          </a:p>
          <a:p>
            <a:r>
              <a:rPr lang="en-US" dirty="0" smtClean="0"/>
              <a:t>Margins must be at least ½ inch, font should be 10 point or larger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0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the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r>
              <a:rPr lang="en-US" sz="2800" dirty="0" smtClean="0"/>
              <a:t>Cover</a:t>
            </a:r>
          </a:p>
          <a:p>
            <a:r>
              <a:rPr lang="en-US" sz="2800" dirty="0" smtClean="0"/>
              <a:t>Background Information</a:t>
            </a:r>
          </a:p>
          <a:p>
            <a:r>
              <a:rPr lang="en-US" sz="2800" dirty="0" smtClean="0"/>
              <a:t>Main Project Work</a:t>
            </a:r>
          </a:p>
          <a:p>
            <a:r>
              <a:rPr lang="en-US" sz="2800" dirty="0" smtClean="0"/>
              <a:t>Main Project Sharing and Helping</a:t>
            </a:r>
          </a:p>
          <a:p>
            <a:r>
              <a:rPr lang="en-US" sz="2800" dirty="0" smtClean="0"/>
              <a:t>Leadership</a:t>
            </a:r>
          </a:p>
          <a:p>
            <a:r>
              <a:rPr lang="en-US" sz="2800" dirty="0" smtClean="0"/>
              <a:t>Citizenship</a:t>
            </a:r>
          </a:p>
          <a:p>
            <a:r>
              <a:rPr lang="en-US" sz="2800" dirty="0" smtClean="0"/>
              <a:t>Other Activities</a:t>
            </a:r>
          </a:p>
          <a:p>
            <a:r>
              <a:rPr lang="en-US" sz="2800" dirty="0" smtClean="0"/>
              <a:t>Supporting Materials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6629400" y="2209800"/>
            <a:ext cx="304800" cy="28194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3429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Contained on two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Cover page contains your name and basic information such as age, grade, etc.</a:t>
            </a:r>
          </a:p>
          <a:p>
            <a:r>
              <a:rPr lang="en-US" dirty="0" smtClean="0"/>
              <a:t>The 4-H office will provide you with the cover page for your portfolio</a:t>
            </a:r>
          </a:p>
          <a:p>
            <a:r>
              <a:rPr lang="en-US" dirty="0" smtClean="0"/>
              <a:t>4-H’er and parent sign the cover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Usually in paragraph form</a:t>
            </a:r>
          </a:p>
          <a:p>
            <a:r>
              <a:rPr lang="en-US" dirty="0" smtClean="0"/>
              <a:t>Your introduction of yourself to the portfolio judge</a:t>
            </a:r>
          </a:p>
          <a:p>
            <a:r>
              <a:rPr lang="en-US" dirty="0" smtClean="0"/>
              <a:t>May include info about you, your family, reasons for joining 4-H</a:t>
            </a:r>
          </a:p>
          <a:p>
            <a:r>
              <a:rPr lang="en-US" dirty="0" smtClean="0"/>
              <a:t>How you became interested in your 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Project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Work that you have done related to your project area</a:t>
            </a:r>
          </a:p>
          <a:p>
            <a:r>
              <a:rPr lang="en-US" dirty="0" smtClean="0"/>
              <a:t>Learning experiences in project </a:t>
            </a:r>
          </a:p>
          <a:p>
            <a:pPr lvl="1"/>
            <a:r>
              <a:rPr lang="en-US" dirty="0" smtClean="0"/>
              <a:t>Classes, workshops, tours, etc.</a:t>
            </a:r>
          </a:p>
          <a:p>
            <a:pPr lvl="1"/>
            <a:r>
              <a:rPr lang="en-US" dirty="0" smtClean="0"/>
              <a:t>List books, videos, or TV shows that relate to area</a:t>
            </a:r>
          </a:p>
          <a:p>
            <a:r>
              <a:rPr lang="en-US" dirty="0" smtClean="0"/>
              <a:t>Can include school classes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 smtClean="0"/>
              <a:t>Main Project Sharing and Helping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Includes sharing/helping others in your project area</a:t>
            </a:r>
          </a:p>
          <a:p>
            <a:r>
              <a:rPr lang="en-US" dirty="0" smtClean="0"/>
              <a:t>May include:</a:t>
            </a:r>
          </a:p>
          <a:p>
            <a:pPr lvl="1"/>
            <a:r>
              <a:rPr lang="en-US" dirty="0" smtClean="0"/>
              <a:t>Classes taught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1"/>
            <a:r>
              <a:rPr lang="en-US" dirty="0" smtClean="0"/>
              <a:t>Exhibits</a:t>
            </a:r>
          </a:p>
          <a:p>
            <a:pPr lvl="1"/>
            <a:r>
              <a:rPr lang="en-US" dirty="0" smtClean="0"/>
              <a:t>Project related community service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Any leadership activities not included in main project area</a:t>
            </a:r>
          </a:p>
          <a:p>
            <a:r>
              <a:rPr lang="en-US" dirty="0" smtClean="0"/>
              <a:t>Holding office, serving on committees, etc.</a:t>
            </a:r>
          </a:p>
          <a:p>
            <a:r>
              <a:rPr lang="en-US" dirty="0" smtClean="0"/>
              <a:t>Activities are </a:t>
            </a:r>
            <a:r>
              <a:rPr lang="en-US" b="1" u="sng" dirty="0" smtClean="0"/>
              <a:t>NOT</a:t>
            </a:r>
            <a:r>
              <a:rPr lang="en-US" dirty="0" smtClean="0"/>
              <a:t> limited to 4-H</a:t>
            </a:r>
          </a:p>
          <a:p>
            <a:r>
              <a:rPr lang="en-US" dirty="0" smtClean="0"/>
              <a:t>Use verbs such as: </a:t>
            </a:r>
            <a:r>
              <a:rPr lang="en-US" b="1" i="1" dirty="0" smtClean="0"/>
              <a:t>helped</a:t>
            </a:r>
            <a:r>
              <a:rPr lang="en-US" i="1" dirty="0" smtClean="0"/>
              <a:t>, </a:t>
            </a:r>
            <a:r>
              <a:rPr lang="en-US" b="1" i="1" dirty="0" smtClean="0"/>
              <a:t>led</a:t>
            </a:r>
            <a:r>
              <a:rPr lang="en-US" i="1" dirty="0" smtClean="0"/>
              <a:t>, </a:t>
            </a:r>
            <a:r>
              <a:rPr lang="en-US" b="1" i="1" dirty="0" smtClean="0"/>
              <a:t>organized</a:t>
            </a:r>
            <a:r>
              <a:rPr lang="en-US" i="1" dirty="0" smtClean="0"/>
              <a:t>, </a:t>
            </a:r>
            <a:r>
              <a:rPr lang="en-US" dirty="0" smtClean="0"/>
              <a:t>or</a:t>
            </a:r>
            <a:r>
              <a:rPr lang="en-US" i="1" dirty="0" smtClean="0"/>
              <a:t> </a:t>
            </a:r>
            <a:r>
              <a:rPr lang="en-US" b="1" i="1" dirty="0" smtClean="0"/>
              <a:t>taught</a:t>
            </a:r>
            <a:r>
              <a:rPr lang="en-US" dirty="0" smtClean="0"/>
              <a:t> to tell what you did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Any community service activities not listed under main project</a:t>
            </a:r>
          </a:p>
          <a:p>
            <a:r>
              <a:rPr lang="en-US" dirty="0" smtClean="0"/>
              <a:t>Activities to assist an individual or group</a:t>
            </a:r>
          </a:p>
          <a:p>
            <a:r>
              <a:rPr lang="en-US" dirty="0" smtClean="0"/>
              <a:t>Activities which will improve the community</a:t>
            </a:r>
          </a:p>
          <a:p>
            <a:r>
              <a:rPr lang="en-US" dirty="0" smtClean="0"/>
              <a:t>Not limited to 4-H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81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Where do I list activities in my Portfolio?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81239" y="2027605"/>
            <a:ext cx="8310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Stick example activity under section of portfolio where you think would fit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769" y="3352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Good brainstorming activity for 4-H’ers to see process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97510" y="4495800"/>
            <a:ext cx="83103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also use post-it notes instead of preprinted activities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53127" y="5715000"/>
            <a:ext cx="8270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Gets 4-H’ers moving and actively thinking about process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6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4-H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Anything else that you have done in 4-H not already listed in portfolio</a:t>
            </a:r>
          </a:p>
          <a:p>
            <a:r>
              <a:rPr lang="en-US" dirty="0" smtClean="0"/>
              <a:t>Can include judging teams, summer camp, contests, reward trips, etc.</a:t>
            </a:r>
          </a:p>
          <a:p>
            <a:r>
              <a:rPr lang="en-US" dirty="0" smtClean="0"/>
              <a:t>In school 4-H club meetings</a:t>
            </a:r>
          </a:p>
          <a:p>
            <a:r>
              <a:rPr lang="en-US" dirty="0" smtClean="0"/>
              <a:t>Portfolio workshops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800600"/>
          </a:xfrm>
        </p:spPr>
        <p:txBody>
          <a:bodyPr/>
          <a:lstStyle/>
          <a:p>
            <a:r>
              <a:rPr lang="en-US" dirty="0" smtClean="0"/>
              <a:t>Anything else you have done not listed elsewhere in the portfolio. </a:t>
            </a:r>
          </a:p>
          <a:p>
            <a:r>
              <a:rPr lang="en-US" dirty="0" smtClean="0"/>
              <a:t> Can include:</a:t>
            </a:r>
          </a:p>
          <a:p>
            <a:pPr lvl="1"/>
            <a:r>
              <a:rPr lang="en-US" sz="2800" dirty="0" smtClean="0"/>
              <a:t>School clubs, events</a:t>
            </a:r>
          </a:p>
          <a:p>
            <a:pPr lvl="1"/>
            <a:r>
              <a:rPr lang="en-US" sz="2800" dirty="0" smtClean="0"/>
              <a:t>Awards, honors</a:t>
            </a:r>
          </a:p>
          <a:p>
            <a:pPr lvl="1"/>
            <a:r>
              <a:rPr lang="en-US" sz="2800" dirty="0" smtClean="0"/>
              <a:t>Church activities</a:t>
            </a:r>
          </a:p>
          <a:p>
            <a:pPr lvl="1"/>
            <a:r>
              <a:rPr lang="en-US" sz="2800" dirty="0" smtClean="0"/>
              <a:t>Youth groups such as scouting</a:t>
            </a:r>
          </a:p>
          <a:p>
            <a:pPr lvl="1"/>
            <a:r>
              <a:rPr lang="en-US" sz="2800" dirty="0" smtClean="0"/>
              <a:t>Sports teams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Pictures or articles which document the activities listed in the portfolio</a:t>
            </a:r>
          </a:p>
          <a:p>
            <a:r>
              <a:rPr lang="en-US" dirty="0" smtClean="0"/>
              <a:t>Photos may be staged such as:</a:t>
            </a:r>
          </a:p>
          <a:p>
            <a:pPr lvl="1"/>
            <a:r>
              <a:rPr lang="en-US" dirty="0" smtClean="0"/>
              <a:t>Feeding or walking dog (category dog care)</a:t>
            </a:r>
          </a:p>
          <a:p>
            <a:pPr lvl="1"/>
            <a:r>
              <a:rPr lang="en-US" dirty="0" smtClean="0"/>
              <a:t>Setting table or cooking, grocery shopping, clipping coupons, etc. (food category)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Note the published deadline for portfolios to be turned in to the Athens-Clarke County 4-H office.  It will usually be the last day of school before Christmas break.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wait till the last minute.  Let’s get started today!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dirty="0" smtClean="0"/>
              <a:t>Time to turn your attention to your project/presentation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Portfolio is submitted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848600" cy="4068763"/>
          </a:xfrm>
        </p:spPr>
        <p:txBody>
          <a:bodyPr/>
          <a:lstStyle/>
          <a:p>
            <a:r>
              <a:rPr lang="en-US" dirty="0" smtClean="0"/>
              <a:t>Narrow your subject within your category</a:t>
            </a:r>
          </a:p>
          <a:p>
            <a:r>
              <a:rPr lang="en-US" dirty="0" smtClean="0"/>
              <a:t>Research/gather information to write your speech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Speech contains: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848600" cy="4525963"/>
          </a:xfrm>
        </p:spPr>
        <p:txBody>
          <a:bodyPr/>
          <a:lstStyle/>
          <a:p>
            <a:r>
              <a:rPr lang="en-US" dirty="0" smtClean="0"/>
              <a:t>Introduction – Hook the audience, introduce yourself, tell them what your speech will cover</a:t>
            </a:r>
          </a:p>
          <a:p>
            <a:r>
              <a:rPr lang="en-US" dirty="0" smtClean="0"/>
              <a:t>Body – The facts that you want to tell the audience about your subject</a:t>
            </a:r>
          </a:p>
          <a:p>
            <a:r>
              <a:rPr lang="en-US" dirty="0" smtClean="0"/>
              <a:t>Conclusion – Summarize your main points, refer back to your opening hook, leave your audience wanting to hear more or take 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10400" cy="4525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junior </a:t>
            </a:r>
            <a:r>
              <a:rPr lang="en-US" dirty="0"/>
              <a:t>presentation should be </a:t>
            </a:r>
            <a:r>
              <a:rPr lang="en-US" dirty="0" smtClean="0"/>
              <a:t>7-9 minutes in length</a:t>
            </a:r>
            <a:endParaRPr lang="en-US" dirty="0"/>
          </a:p>
          <a:p>
            <a:r>
              <a:rPr lang="en-US" dirty="0"/>
              <a:t>Exceptions:</a:t>
            </a:r>
          </a:p>
          <a:p>
            <a:pPr lvl="1"/>
            <a:r>
              <a:rPr lang="en-US" dirty="0"/>
              <a:t>Performing arts – 4 minutes</a:t>
            </a:r>
          </a:p>
          <a:p>
            <a:pPr lvl="1"/>
            <a:r>
              <a:rPr lang="en-US" dirty="0"/>
              <a:t>Food labs – have specific time limits for each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Fashion Revue – model garment that you have made and answer questions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4 – Visual Aids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A visual aid is something your audience can see which helps them understand your subject.  Examples:</a:t>
            </a:r>
          </a:p>
          <a:p>
            <a:pPr lvl="1"/>
            <a:r>
              <a:rPr lang="en-US" dirty="0" smtClean="0"/>
              <a:t>Posters</a:t>
            </a:r>
          </a:p>
          <a:p>
            <a:pPr lvl="1"/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Showing how to do something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Big and simple is best.  Words should be read from the back of room</a:t>
            </a:r>
          </a:p>
          <a:p>
            <a:r>
              <a:rPr lang="en-US" dirty="0" smtClean="0"/>
              <a:t>Main ideas or phrases</a:t>
            </a:r>
          </a:p>
          <a:p>
            <a:r>
              <a:rPr lang="en-US" dirty="0" smtClean="0"/>
              <a:t>Use plain, easy to read type</a:t>
            </a:r>
          </a:p>
          <a:p>
            <a:r>
              <a:rPr lang="en-US" dirty="0" smtClean="0"/>
              <a:t>Dark colors for type, light colors for 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to Project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848600" cy="4525963"/>
          </a:xfrm>
        </p:spPr>
        <p:txBody>
          <a:bodyPr/>
          <a:lstStyle/>
          <a:p>
            <a:r>
              <a:rPr lang="en-US" dirty="0" smtClean="0"/>
              <a:t>Select a project area from list</a:t>
            </a:r>
          </a:p>
          <a:p>
            <a:r>
              <a:rPr lang="en-US" dirty="0" smtClean="0"/>
              <a:t>Prepare and submit a portfolio</a:t>
            </a:r>
          </a:p>
          <a:p>
            <a:r>
              <a:rPr lang="en-US" dirty="0" smtClean="0"/>
              <a:t>Narrow down subject matter from project category for presentation</a:t>
            </a:r>
          </a:p>
          <a:p>
            <a:r>
              <a:rPr lang="en-US" dirty="0" smtClean="0"/>
              <a:t>Research and prepare speech</a:t>
            </a:r>
          </a:p>
          <a:p>
            <a:r>
              <a:rPr lang="en-US" dirty="0" smtClean="0"/>
              <a:t>Decide upon visuals</a:t>
            </a:r>
          </a:p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5 - Practice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 smtClean="0"/>
              <a:t>Know your material and make sure you can pronounce all words</a:t>
            </a:r>
          </a:p>
          <a:p>
            <a:r>
              <a:rPr lang="en-US" dirty="0" smtClean="0"/>
              <a:t>Speak clearly and distinctly</a:t>
            </a:r>
          </a:p>
          <a:p>
            <a:r>
              <a:rPr lang="en-US" dirty="0" smtClean="0"/>
              <a:t>Stand </a:t>
            </a:r>
            <a:r>
              <a:rPr lang="en-US" dirty="0"/>
              <a:t>tall and straight</a:t>
            </a:r>
          </a:p>
          <a:p>
            <a:r>
              <a:rPr lang="en-US" dirty="0" smtClean="0"/>
              <a:t>Make eye contact with audience</a:t>
            </a:r>
          </a:p>
          <a:p>
            <a:r>
              <a:rPr lang="en-US" dirty="0" smtClean="0"/>
              <a:t>Use or interact with your visuals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Make an appointment and come to the 4-H office </a:t>
            </a:r>
          </a:p>
          <a:p>
            <a:r>
              <a:rPr lang="en-US" dirty="0" smtClean="0"/>
              <a:t>Give your speech to one of the 4-H staff</a:t>
            </a:r>
          </a:p>
          <a:p>
            <a:pPr lvl="1"/>
            <a:r>
              <a:rPr lang="en-US" dirty="0" smtClean="0"/>
              <a:t>Make any changes that are recommended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848600" cy="4525963"/>
          </a:xfrm>
        </p:spPr>
        <p:txBody>
          <a:bodyPr/>
          <a:lstStyle/>
          <a:p>
            <a:r>
              <a:rPr lang="en-US" dirty="0" smtClean="0"/>
              <a:t>Pack your bags!</a:t>
            </a:r>
          </a:p>
          <a:p>
            <a:r>
              <a:rPr lang="en-US" dirty="0" smtClean="0"/>
              <a:t>You’re on your way for a  weekend of competition and fun 4-H activities at Rock Eagle </a:t>
            </a:r>
          </a:p>
          <a:p>
            <a:r>
              <a:rPr lang="en-US" dirty="0" smtClean="0"/>
              <a:t>Northeast District Project Achievement is usually in March </a:t>
            </a:r>
            <a:r>
              <a:rPr lang="en-US" sz="2400" dirty="0" smtClean="0"/>
              <a:t>(check with ACC 4-H office to confirm date)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263"/>
            <a:ext cx="9144000" cy="640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89" y="0"/>
            <a:ext cx="7783497" cy="35137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87" y="3650900"/>
            <a:ext cx="7766716" cy="322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9000"/>
            <a:ext cx="9144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7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1" y="1447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Portfolios of previous State Congress winners available to review in room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4038600"/>
            <a:ext cx="6830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Idea Sharing and 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340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Achievement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r>
              <a:rPr lang="en-US" dirty="0" smtClean="0"/>
              <a:t>Juniors are judged on two elements – presentation 60% and portfolio 40%</a:t>
            </a:r>
          </a:p>
          <a:p>
            <a:r>
              <a:rPr lang="en-US" dirty="0" smtClean="0"/>
              <a:t>Portfolios are scored separately from the presentation </a:t>
            </a:r>
          </a:p>
          <a:p>
            <a:r>
              <a:rPr lang="en-US" dirty="0" smtClean="0"/>
              <a:t>Portfolios can contain activities that are not specifically related to your speech topic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Step #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315200" cy="5410200"/>
          </a:xfrm>
        </p:spPr>
        <p:txBody>
          <a:bodyPr/>
          <a:lstStyle/>
          <a:p>
            <a:r>
              <a:rPr lang="en-US" dirty="0" smtClean="0"/>
              <a:t>Select a project area – refer to the </a:t>
            </a:r>
            <a:r>
              <a:rPr lang="en-US" dirty="0"/>
              <a:t>project list: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ugaextension.org/content/dam/extension-county-offices/clarke-county/4-h/2017-jr-project-list.pdf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Most require an informative speech</a:t>
            </a:r>
          </a:p>
          <a:p>
            <a:r>
              <a:rPr lang="en-US" dirty="0" smtClean="0"/>
              <a:t>Exception:</a:t>
            </a:r>
          </a:p>
          <a:p>
            <a:pPr lvl="1"/>
            <a:r>
              <a:rPr lang="en-US" dirty="0" smtClean="0"/>
              <a:t>Food Labs</a:t>
            </a:r>
          </a:p>
          <a:p>
            <a:pPr lvl="1"/>
            <a:r>
              <a:rPr lang="en-US" dirty="0" smtClean="0"/>
              <a:t>Performing Arts</a:t>
            </a:r>
          </a:p>
          <a:p>
            <a:pPr lvl="1"/>
            <a:r>
              <a:rPr lang="en-US" dirty="0" smtClean="0"/>
              <a:t>Fashion Revue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5"/>
            <a:ext cx="8229600" cy="1143000"/>
          </a:xfrm>
        </p:spPr>
        <p:txBody>
          <a:bodyPr/>
          <a:lstStyle/>
          <a:p>
            <a:r>
              <a:rPr lang="en-US" dirty="0" smtClean="0"/>
              <a:t>Project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"/>
            <a:ext cx="809011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95" y="1949669"/>
            <a:ext cx="8610005" cy="422253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Guideline Listed at Bottom of Project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en-US" dirty="0" smtClean="0"/>
              <a:t>Portfolio Handout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41" y="914400"/>
            <a:ext cx="8936752" cy="581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2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592"/>
            <a:ext cx="8229600" cy="1143000"/>
          </a:xfrm>
        </p:spPr>
        <p:txBody>
          <a:bodyPr/>
          <a:lstStyle/>
          <a:p>
            <a:r>
              <a:rPr lang="en-US" dirty="0" smtClean="0"/>
              <a:t>Portfolio Handout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7D4-B7B1-4FC5-81AF-6D9246099541}" type="datetime1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56139-49CD-4C70-BF34-03588006EBD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14400"/>
            <a:ext cx="754197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611</TotalTime>
  <Words>1076</Words>
  <Application>Microsoft Office PowerPoint</Application>
  <PresentationFormat>On-screen Show (4:3)</PresentationFormat>
  <Paragraphs>218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Notebook7</vt:lpstr>
      <vt:lpstr>Finding your way to Junior Project Achievement</vt:lpstr>
      <vt:lpstr>PowerPoint Presentation</vt:lpstr>
      <vt:lpstr>The road to Project Achievement</vt:lpstr>
      <vt:lpstr>Project Achievement basics</vt:lpstr>
      <vt:lpstr>Step # 1</vt:lpstr>
      <vt:lpstr>Project List</vt:lpstr>
      <vt:lpstr>Guideline Listed at Bottom of Project List</vt:lpstr>
      <vt:lpstr>Portfolio Handout</vt:lpstr>
      <vt:lpstr>Portfolio Handout (cont.)</vt:lpstr>
      <vt:lpstr>Step # 2</vt:lpstr>
      <vt:lpstr>What is a portfolio</vt:lpstr>
      <vt:lpstr>Portfolio basics</vt:lpstr>
      <vt:lpstr>Sections of the Portfolio</vt:lpstr>
      <vt:lpstr>Portfolio Cover</vt:lpstr>
      <vt:lpstr>Background Information</vt:lpstr>
      <vt:lpstr>Main Project Work</vt:lpstr>
      <vt:lpstr>Main Project Sharing and Helping</vt:lpstr>
      <vt:lpstr>Leadership</vt:lpstr>
      <vt:lpstr>Citizenship</vt:lpstr>
      <vt:lpstr>Other 4-H Activities</vt:lpstr>
      <vt:lpstr>Other Activities</vt:lpstr>
      <vt:lpstr>Supporting Materials</vt:lpstr>
      <vt:lpstr>Portfolio Due Date</vt:lpstr>
      <vt:lpstr>Step # 3</vt:lpstr>
      <vt:lpstr>After the Portfolio is submitted</vt:lpstr>
      <vt:lpstr>A Good Speech contains:</vt:lpstr>
      <vt:lpstr>Time requirements</vt:lpstr>
      <vt:lpstr>Step # 4 – Visual Aids</vt:lpstr>
      <vt:lpstr>Poster Pointers</vt:lpstr>
      <vt:lpstr>Step # 5 - Practice</vt:lpstr>
      <vt:lpstr>Step # 6</vt:lpstr>
      <vt:lpstr>Step # 7</vt:lpstr>
      <vt:lpstr>PowerPoint Presentation</vt:lpstr>
      <vt:lpstr>PowerPoint Presentation</vt:lpstr>
      <vt:lpstr>Project Changes</vt:lpstr>
      <vt:lpstr>Portfolio Examples</vt:lpstr>
    </vt:vector>
  </TitlesOfParts>
  <Company>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on a  Junior Portfolio</dc:title>
  <dc:creator>Mildred Felton</dc:creator>
  <cp:lastModifiedBy>setup</cp:lastModifiedBy>
  <cp:revision>34</cp:revision>
  <dcterms:created xsi:type="dcterms:W3CDTF">2012-10-10T13:04:15Z</dcterms:created>
  <dcterms:modified xsi:type="dcterms:W3CDTF">2017-06-19T15:00:44Z</dcterms:modified>
</cp:coreProperties>
</file>